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omments/modernComment_101_0.xml" ContentType="application/vnd.ms-powerpoint.comments+xml"/>
  <Override PartName="/ppt/comments/modernComment_112_B9550A0F.xml" ContentType="application/vnd.ms-powerpoint.comments+xml"/>
  <Override PartName="/ppt/comments/modernComment_103_AFF5A53A.xml" ContentType="application/vnd.ms-powerpoint.comments+xml"/>
  <Override PartName="/ppt/comments/modernComment_10E_3E7F9640.xml" ContentType="application/vnd.ms-powerpoint.comments+xml"/>
  <Override PartName="/ppt/comments/modernComment_106_3994B5E7.xml" ContentType="application/vnd.ms-powerpoint.comments+xml"/>
  <Override PartName="/ppt/comments/modernComment_110_8D869726.xml" ContentType="application/vnd.ms-powerpoint.comments+xml"/>
  <Override PartName="/ppt/comments/modernComment_111_14EC6394.xml" ContentType="application/vnd.ms-powerpoint.comments+xml"/>
  <Override PartName="/ppt/comments/modernComment_108_D6B22F43.xml" ContentType="application/vnd.ms-powerpoint.comments+xml"/>
  <Override PartName="/ppt/comments/modernComment_109_3F32EBD1.xml" ContentType="application/vnd.ms-powerpoint.comments+xml"/>
  <Override PartName="/ppt/comments/modernComment_113_11AE3394.xml" ContentType="application/vnd.ms-powerpoint.comments+xml"/>
  <Override PartName="/ppt/comments/modernComment_114_FCFA195F.xml" ContentType="application/vnd.ms-powerpoint.comments+xml"/>
  <Override PartName="/ppt/comments/modernComment_115_419DCC72.xml" ContentType="application/vnd.ms-powerpoint.comments+xml"/>
  <Override PartName="/ppt/comments/modernComment_116_32B82676.xml" ContentType="application/vnd.ms-powerpoint.comments+xml"/>
  <Override PartName="/ppt/comments/modernComment_117_4F45AE1C.xml" ContentType="application/vnd.ms-powerpoint.comments+xml"/>
  <Override PartName="/ppt/comments/modernComment_123_23BCA258.xml" ContentType="application/vnd.ms-powerpoint.comments+xml"/>
  <Override PartName="/ppt/comments/modernComment_10A_9FF37FB7.xml" ContentType="application/vnd.ms-powerpoint.comments+xml"/>
  <Override PartName="/ppt/comments/modernComment_118_34885155.xml" ContentType="application/vnd.ms-powerpoint.comments+xml"/>
  <Override PartName="/ppt/comments/modernComment_120_61A5A778.xml" ContentType="application/vnd.ms-powerpoint.comments+xml"/>
  <Override PartName="/ppt/comments/modernComment_128_D3FF829D.xml" ContentType="application/vnd.ms-powerpoint.comments+xml"/>
  <Override PartName="/ppt/comments/modernComment_121_CF353B0C.xml" ContentType="application/vnd.ms-powerpoint.comments+xml"/>
  <Override PartName="/ppt/comments/modernComment_122_475FDF21.xml" ContentType="application/vnd.ms-powerpoint.comments+xml"/>
  <Override PartName="/ppt/comments/modernComment_11D_D6B48E8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sldIdLst>
    <p:sldId id="256" r:id="rId5"/>
    <p:sldId id="257" r:id="rId6"/>
    <p:sldId id="268" r:id="rId7"/>
    <p:sldId id="294" r:id="rId8"/>
    <p:sldId id="258" r:id="rId9"/>
    <p:sldId id="274" r:id="rId10"/>
    <p:sldId id="259" r:id="rId11"/>
    <p:sldId id="298" r:id="rId12"/>
    <p:sldId id="260" r:id="rId13"/>
    <p:sldId id="269" r:id="rId14"/>
    <p:sldId id="261" r:id="rId15"/>
    <p:sldId id="270" r:id="rId16"/>
    <p:sldId id="293" r:id="rId17"/>
    <p:sldId id="271" r:id="rId18"/>
    <p:sldId id="262" r:id="rId19"/>
    <p:sldId id="272" r:id="rId20"/>
    <p:sldId id="273" r:id="rId21"/>
    <p:sldId id="264" r:id="rId22"/>
    <p:sldId id="295" r:id="rId23"/>
    <p:sldId id="265" r:id="rId24"/>
    <p:sldId id="275" r:id="rId25"/>
    <p:sldId id="276" r:id="rId26"/>
    <p:sldId id="277" r:id="rId27"/>
    <p:sldId id="278" r:id="rId28"/>
    <p:sldId id="279" r:id="rId29"/>
    <p:sldId id="291" r:id="rId30"/>
    <p:sldId id="297" r:id="rId31"/>
    <p:sldId id="266" r:id="rId32"/>
    <p:sldId id="280" r:id="rId33"/>
    <p:sldId id="288" r:id="rId34"/>
    <p:sldId id="296" r:id="rId35"/>
    <p:sldId id="283" r:id="rId36"/>
    <p:sldId id="282" r:id="rId37"/>
    <p:sldId id="289" r:id="rId38"/>
    <p:sldId id="290" r:id="rId39"/>
    <p:sldId id="292" r:id="rId40"/>
    <p:sldId id="284" r:id="rId41"/>
    <p:sldId id="285" r:id="rId42"/>
    <p:sldId id="286" r:id="rId43"/>
    <p:sldId id="287" r:id="rId44"/>
  </p:sldIdLst>
  <p:sldSz cx="12192000" cy="6858000"/>
  <p:notesSz cx="12192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0610F4-A90E-C565-3354-903B371D3F76}" name="MT 草苅 勝太" initials="M勝" userId="S::shota.kusakari@metateam.co.jp::80b42f99-5b3c-414a-a424-9baadcd4fd7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E1F97-1808-F0FE-5E12-783D86E37B9B}" v="1280" dt="2024-08-07T07:33:31.374"/>
    <p1510:client id="{4530C6D3-7602-C02C-BE0E-E9A63B73BDCC}" v="344" dt="2024-08-08T02:47:38.037"/>
    <p1510:client id="{4EDA7DCB-E771-61D5-3941-54974B6EB8BA}" v="819" dt="2024-08-07T09:50:04.507"/>
    <p1510:client id="{773EE7AF-7668-4937-A689-D03B5D48A99F}" v="434" dt="2024-08-08T04:38:11.284"/>
    <p1510:client id="{7879701F-1E1E-14F0-739B-4B0B210D9D16}" v="575" dt="2024-08-08T08:09:59.975"/>
    <p1510:client id="{97CD67C4-6C73-DDDE-3A6E-8ABDECC1A6AE}" v="556" dt="2024-08-08T03:48:57.390"/>
    <p1510:client id="{FE804CD2-FE4B-D861-8637-ED33BE0583C7}" v="390" dt="2024-08-07T09:05:25.7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T 草苅 勝太" userId="S::shota.kusakari@metateam.co.jp::80b42f99-5b3c-414a-a424-9baadcd4fd7e" providerId="AD" clId="Web-{4EDA7DCB-E771-61D5-3941-54974B6EB8BA}"/>
    <pc:docChg chg="modSld">
      <pc:chgData name="MT 草苅 勝太" userId="S::shota.kusakari@metateam.co.jp::80b42f99-5b3c-414a-a424-9baadcd4fd7e" providerId="AD" clId="Web-{4EDA7DCB-E771-61D5-3941-54974B6EB8BA}" dt="2024-08-07T09:50:04.507" v="524" actId="1076"/>
      <pc:docMkLst>
        <pc:docMk/>
      </pc:docMkLst>
      <pc:sldChg chg="addSp modSp">
        <pc:chgData name="MT 草苅 勝太" userId="S::shota.kusakari@metateam.co.jp::80b42f99-5b3c-414a-a424-9baadcd4fd7e" providerId="AD" clId="Web-{4EDA7DCB-E771-61D5-3941-54974B6EB8BA}" dt="2024-08-07T09:50:04.507" v="524" actId="1076"/>
        <pc:sldMkLst>
          <pc:docMk/>
          <pc:sldMk cId="3602001731" sldId="264"/>
        </pc:sldMkLst>
        <pc:spChg chg="add mod">
          <ac:chgData name="MT 草苅 勝太" userId="S::shota.kusakari@metateam.co.jp::80b42f99-5b3c-414a-a424-9baadcd4fd7e" providerId="AD" clId="Web-{4EDA7DCB-E771-61D5-3941-54974B6EB8BA}" dt="2024-08-07T09:50:00.288" v="523" actId="20577"/>
          <ac:spMkLst>
            <pc:docMk/>
            <pc:sldMk cId="3602001731" sldId="264"/>
            <ac:spMk id="4" creationId="{7EAD55DC-4E5E-504C-CB33-2F976DFC897C}"/>
          </ac:spMkLst>
        </pc:spChg>
        <pc:picChg chg="add mod">
          <ac:chgData name="MT 草苅 勝太" userId="S::shota.kusakari@metateam.co.jp::80b42f99-5b3c-414a-a424-9baadcd4fd7e" providerId="AD" clId="Web-{4EDA7DCB-E771-61D5-3941-54974B6EB8BA}" dt="2024-08-07T09:50:04.507" v="524" actId="1076"/>
          <ac:picMkLst>
            <pc:docMk/>
            <pc:sldMk cId="3602001731" sldId="264"/>
            <ac:picMk id="7" creationId="{4326BC50-D605-C98A-CDE9-10DE20C87268}"/>
          </ac:picMkLst>
        </pc:picChg>
      </pc:sldChg>
      <pc:sldChg chg="modSp">
        <pc:chgData name="MT 草苅 勝太" userId="S::shota.kusakari@metateam.co.jp::80b42f99-5b3c-414a-a424-9baadcd4fd7e" providerId="AD" clId="Web-{4EDA7DCB-E771-61D5-3941-54974B6EB8BA}" dt="2024-08-07T09:40:51.850" v="413" actId="20577"/>
        <pc:sldMkLst>
          <pc:docMk/>
          <pc:sldMk cId="1329966620" sldId="279"/>
        </pc:sldMkLst>
        <pc:spChg chg="mod">
          <ac:chgData name="MT 草苅 勝太" userId="S::shota.kusakari@metateam.co.jp::80b42f99-5b3c-414a-a424-9baadcd4fd7e" providerId="AD" clId="Web-{4EDA7DCB-E771-61D5-3941-54974B6EB8BA}" dt="2024-08-07T09:40:51.850" v="413" actId="20577"/>
          <ac:spMkLst>
            <pc:docMk/>
            <pc:sldMk cId="1329966620" sldId="279"/>
            <ac:spMk id="14" creationId="{6FA3C8D3-1736-1318-4B63-2F2912CBA150}"/>
          </ac:spMkLst>
        </pc:spChg>
      </pc:sldChg>
      <pc:sldChg chg="addSp delSp modSp">
        <pc:chgData name="MT 草苅 勝太" userId="S::shota.kusakari@metateam.co.jp::80b42f99-5b3c-414a-a424-9baadcd4fd7e" providerId="AD" clId="Web-{4EDA7DCB-E771-61D5-3941-54974B6EB8BA}" dt="2024-08-07T09:40:11.927" v="411" actId="1076"/>
        <pc:sldMkLst>
          <pc:docMk/>
          <pc:sldMk cId="2225289257" sldId="284"/>
        </pc:sldMkLst>
        <pc:spChg chg="mod">
          <ac:chgData name="MT 草苅 勝太" userId="S::shota.kusakari@metateam.co.jp::80b42f99-5b3c-414a-a424-9baadcd4fd7e" providerId="AD" clId="Web-{4EDA7DCB-E771-61D5-3941-54974B6EB8BA}" dt="2024-08-07T09:40:11.927" v="411" actId="1076"/>
          <ac:spMkLst>
            <pc:docMk/>
            <pc:sldMk cId="2225289257" sldId="284"/>
            <ac:spMk id="8" creationId="{CD32BAD7-74D1-7B88-2ECC-F56B09B6F30C}"/>
          </ac:spMkLst>
        </pc:spChg>
        <pc:spChg chg="del mod">
          <ac:chgData name="MT 草苅 勝太" userId="S::shota.kusakari@metateam.co.jp::80b42f99-5b3c-414a-a424-9baadcd4fd7e" providerId="AD" clId="Web-{4EDA7DCB-E771-61D5-3941-54974B6EB8BA}" dt="2024-08-07T09:11:22.845" v="27"/>
          <ac:spMkLst>
            <pc:docMk/>
            <pc:sldMk cId="2225289257" sldId="284"/>
            <ac:spMk id="11" creationId="{F79AF376-1015-5235-2032-FA21DA2CDAEC}"/>
          </ac:spMkLst>
        </pc:spChg>
        <pc:spChg chg="del mod">
          <ac:chgData name="MT 草苅 勝太" userId="S::shota.kusakari@metateam.co.jp::80b42f99-5b3c-414a-a424-9baadcd4fd7e" providerId="AD" clId="Web-{4EDA7DCB-E771-61D5-3941-54974B6EB8BA}" dt="2024-08-07T09:11:22.845" v="25"/>
          <ac:spMkLst>
            <pc:docMk/>
            <pc:sldMk cId="2225289257" sldId="284"/>
            <ac:spMk id="15" creationId="{B4830770-6840-0349-24FA-19493A0C840A}"/>
          </ac:spMkLst>
        </pc:spChg>
        <pc:cxnChg chg="add del mod">
          <ac:chgData name="MT 草苅 勝太" userId="S::shota.kusakari@metateam.co.jp::80b42f99-5b3c-414a-a424-9baadcd4fd7e" providerId="AD" clId="Web-{4EDA7DCB-E771-61D5-3941-54974B6EB8BA}" dt="2024-08-07T09:11:22.845" v="24"/>
          <ac:cxnSpMkLst>
            <pc:docMk/>
            <pc:sldMk cId="2225289257" sldId="284"/>
            <ac:cxnSpMk id="7" creationId="{14532C78-D59F-BD5C-4B70-5AF7E2456C00}"/>
          </ac:cxnSpMkLst>
        </pc:cxnChg>
        <pc:cxnChg chg="del mod">
          <ac:chgData name="MT 草苅 勝太" userId="S::shota.kusakari@metateam.co.jp::80b42f99-5b3c-414a-a424-9baadcd4fd7e" providerId="AD" clId="Web-{4EDA7DCB-E771-61D5-3941-54974B6EB8BA}" dt="2024-08-07T09:11:22.845" v="28"/>
          <ac:cxnSpMkLst>
            <pc:docMk/>
            <pc:sldMk cId="2225289257" sldId="284"/>
            <ac:cxnSpMk id="9" creationId="{C5207BC4-534D-CA6B-688D-893FC64A99A7}"/>
          </ac:cxnSpMkLst>
        </pc:cxnChg>
        <pc:cxnChg chg="del mod">
          <ac:chgData name="MT 草苅 勝太" userId="S::shota.kusakari@metateam.co.jp::80b42f99-5b3c-414a-a424-9baadcd4fd7e" providerId="AD" clId="Web-{4EDA7DCB-E771-61D5-3941-54974B6EB8BA}" dt="2024-08-07T09:11:22.845" v="26"/>
          <ac:cxnSpMkLst>
            <pc:docMk/>
            <pc:sldMk cId="2225289257" sldId="284"/>
            <ac:cxnSpMk id="13" creationId="{301000AB-F0DB-8B39-A420-1C8CB517B7DF}"/>
          </ac:cxnSpMkLst>
        </pc:cxnChg>
      </pc:sldChg>
      <pc:sldChg chg="addSp delSp modSp">
        <pc:chgData name="MT 草苅 勝太" userId="S::shota.kusakari@metateam.co.jp::80b42f99-5b3c-414a-a424-9baadcd4fd7e" providerId="AD" clId="Web-{4EDA7DCB-E771-61D5-3941-54974B6EB8BA}" dt="2024-08-07T09:34:32.730" v="324"/>
        <pc:sldMkLst>
          <pc:docMk/>
          <pc:sldMk cId="3476372236" sldId="289"/>
        </pc:sldMkLst>
        <pc:spChg chg="mod">
          <ac:chgData name="MT 草苅 勝太" userId="S::shota.kusakari@metateam.co.jp::80b42f99-5b3c-414a-a424-9baadcd4fd7e" providerId="AD" clId="Web-{4EDA7DCB-E771-61D5-3941-54974B6EB8BA}" dt="2024-08-07T09:24:46.306" v="208"/>
          <ac:spMkLst>
            <pc:docMk/>
            <pc:sldMk cId="3476372236" sldId="289"/>
            <ac:spMk id="7" creationId="{9FA457B7-9B50-12E3-410F-793A9D6B3ADB}"/>
          </ac:spMkLst>
        </pc:spChg>
        <pc:spChg chg="mod">
          <ac:chgData name="MT 草苅 勝太" userId="S::shota.kusakari@metateam.co.jp::80b42f99-5b3c-414a-a424-9baadcd4fd7e" providerId="AD" clId="Web-{4EDA7DCB-E771-61D5-3941-54974B6EB8BA}" dt="2024-08-07T09:24:43.368" v="207" actId="1076"/>
          <ac:spMkLst>
            <pc:docMk/>
            <pc:sldMk cId="3476372236" sldId="289"/>
            <ac:spMk id="8" creationId="{AB400197-6C77-C4D4-06E9-FC25525B4044}"/>
          </ac:spMkLst>
        </pc:spChg>
        <pc:spChg chg="add mod">
          <ac:chgData name="MT 草苅 勝太" userId="S::shota.kusakari@metateam.co.jp::80b42f99-5b3c-414a-a424-9baadcd4fd7e" providerId="AD" clId="Web-{4EDA7DCB-E771-61D5-3941-54974B6EB8BA}" dt="2024-08-07T09:11:30.830" v="31" actId="1076"/>
          <ac:spMkLst>
            <pc:docMk/>
            <pc:sldMk cId="3476372236" sldId="289"/>
            <ac:spMk id="10" creationId="{F79AF376-1015-5235-2032-FA21DA2CDAEC}"/>
          </ac:spMkLst>
        </pc:spChg>
        <pc:spChg chg="add mod">
          <ac:chgData name="MT 草苅 勝太" userId="S::shota.kusakari@metateam.co.jp::80b42f99-5b3c-414a-a424-9baadcd4fd7e" providerId="AD" clId="Web-{4EDA7DCB-E771-61D5-3941-54974B6EB8BA}" dt="2024-08-07T09:11:30.845" v="33" actId="1076"/>
          <ac:spMkLst>
            <pc:docMk/>
            <pc:sldMk cId="3476372236" sldId="289"/>
            <ac:spMk id="12" creationId="{B4830770-6840-0349-24FA-19493A0C840A}"/>
          </ac:spMkLst>
        </pc:spChg>
        <pc:spChg chg="add mod">
          <ac:chgData name="MT 草苅 勝太" userId="S::shota.kusakari@metateam.co.jp::80b42f99-5b3c-414a-a424-9baadcd4fd7e" providerId="AD" clId="Web-{4EDA7DCB-E771-61D5-3941-54974B6EB8BA}" dt="2024-08-07T09:11:41.439" v="36" actId="1076"/>
          <ac:spMkLst>
            <pc:docMk/>
            <pc:sldMk cId="3476372236" sldId="289"/>
            <ac:spMk id="14" creationId="{CD58811A-0098-94B8-CA20-25DD56449F64}"/>
          </ac:spMkLst>
        </pc:spChg>
        <pc:spChg chg="add mod">
          <ac:chgData name="MT 草苅 勝太" userId="S::shota.kusakari@metateam.co.jp::80b42f99-5b3c-414a-a424-9baadcd4fd7e" providerId="AD" clId="Web-{4EDA7DCB-E771-61D5-3941-54974B6EB8BA}" dt="2024-08-07T09:11:46.596" v="38" actId="1076"/>
          <ac:spMkLst>
            <pc:docMk/>
            <pc:sldMk cId="3476372236" sldId="289"/>
            <ac:spMk id="15" creationId="{6EF1BA21-21C0-29F6-3A58-2ADE51569D6A}"/>
          </ac:spMkLst>
        </pc:spChg>
        <pc:spChg chg="add mod">
          <ac:chgData name="MT 草苅 勝太" userId="S::shota.kusakari@metateam.co.jp::80b42f99-5b3c-414a-a424-9baadcd4fd7e" providerId="AD" clId="Web-{4EDA7DCB-E771-61D5-3941-54974B6EB8BA}" dt="2024-08-07T09:12:43.879" v="43" actId="1076"/>
          <ac:spMkLst>
            <pc:docMk/>
            <pc:sldMk cId="3476372236" sldId="289"/>
            <ac:spMk id="17" creationId="{F0354C76-F2E0-09DD-1CB0-5DE0CE4B8322}"/>
          </ac:spMkLst>
        </pc:spChg>
        <pc:spChg chg="add mod">
          <ac:chgData name="MT 草苅 勝太" userId="S::shota.kusakari@metateam.co.jp::80b42f99-5b3c-414a-a424-9baadcd4fd7e" providerId="AD" clId="Web-{4EDA7DCB-E771-61D5-3941-54974B6EB8BA}" dt="2024-08-07T09:19:20.078" v="97" actId="20577"/>
          <ac:spMkLst>
            <pc:docMk/>
            <pc:sldMk cId="3476372236" sldId="289"/>
            <ac:spMk id="18" creationId="{0543F602-F74B-A302-AB73-9DBB638B4A3D}"/>
          </ac:spMkLst>
        </pc:spChg>
        <pc:spChg chg="add mod">
          <ac:chgData name="MT 草苅 勝太" userId="S::shota.kusakari@metateam.co.jp::80b42f99-5b3c-414a-a424-9baadcd4fd7e" providerId="AD" clId="Web-{4EDA7DCB-E771-61D5-3941-54974B6EB8BA}" dt="2024-08-07T09:19:24.218" v="98" actId="20577"/>
          <ac:spMkLst>
            <pc:docMk/>
            <pc:sldMk cId="3476372236" sldId="289"/>
            <ac:spMk id="19" creationId="{ADF57769-CF5E-2A15-C33E-4DDCB4AE400A}"/>
          </ac:spMkLst>
        </pc:spChg>
        <pc:spChg chg="add del mod">
          <ac:chgData name="MT 草苅 勝太" userId="S::shota.kusakari@metateam.co.jp::80b42f99-5b3c-414a-a424-9baadcd4fd7e" providerId="AD" clId="Web-{4EDA7DCB-E771-61D5-3941-54974B6EB8BA}" dt="2024-08-07T09:30:47.801" v="290"/>
          <ac:spMkLst>
            <pc:docMk/>
            <pc:sldMk cId="3476372236" sldId="289"/>
            <ac:spMk id="21" creationId="{DC6447D8-9FF6-7418-0084-B19EC7469E14}"/>
          </ac:spMkLst>
        </pc:spChg>
        <pc:spChg chg="add mod">
          <ac:chgData name="MT 草苅 勝太" userId="S::shota.kusakari@metateam.co.jp::80b42f99-5b3c-414a-a424-9baadcd4fd7e" providerId="AD" clId="Web-{4EDA7DCB-E771-61D5-3941-54974B6EB8BA}" dt="2024-08-07T09:31:03.927" v="293" actId="1076"/>
          <ac:spMkLst>
            <pc:docMk/>
            <pc:sldMk cId="3476372236" sldId="289"/>
            <ac:spMk id="23" creationId="{A844F69D-6FDB-3CA7-767E-8FDB0163C7B8}"/>
          </ac:spMkLst>
        </pc:spChg>
        <pc:spChg chg="add del mod">
          <ac:chgData name="MT 草苅 勝太" userId="S::shota.kusakari@metateam.co.jp::80b42f99-5b3c-414a-a424-9baadcd4fd7e" providerId="AD" clId="Web-{4EDA7DCB-E771-61D5-3941-54974B6EB8BA}" dt="2024-08-07T09:34:32.730" v="324"/>
          <ac:spMkLst>
            <pc:docMk/>
            <pc:sldMk cId="3476372236" sldId="289"/>
            <ac:spMk id="25" creationId="{0676CF04-B6D4-7EAD-B70F-DEA6E2858BD6}"/>
          </ac:spMkLst>
        </pc:spChg>
        <pc:cxnChg chg="add mod">
          <ac:chgData name="MT 草苅 勝太" userId="S::shota.kusakari@metateam.co.jp::80b42f99-5b3c-414a-a424-9baadcd4fd7e" providerId="AD" clId="Web-{4EDA7DCB-E771-61D5-3941-54974B6EB8BA}" dt="2024-08-07T09:11:30.830" v="30" actId="1076"/>
          <ac:cxnSpMkLst>
            <pc:docMk/>
            <pc:sldMk cId="3476372236" sldId="289"/>
            <ac:cxnSpMk id="9" creationId="{C5207BC4-534D-CA6B-688D-893FC64A99A7}"/>
          </ac:cxnSpMkLst>
        </pc:cxnChg>
        <pc:cxnChg chg="add mod">
          <ac:chgData name="MT 草苅 勝太" userId="S::shota.kusakari@metateam.co.jp::80b42f99-5b3c-414a-a424-9baadcd4fd7e" providerId="AD" clId="Web-{4EDA7DCB-E771-61D5-3941-54974B6EB8BA}" dt="2024-08-07T09:11:30.845" v="32" actId="1076"/>
          <ac:cxnSpMkLst>
            <pc:docMk/>
            <pc:sldMk cId="3476372236" sldId="289"/>
            <ac:cxnSpMk id="11" creationId="{301000AB-F0DB-8B39-A420-1C8CB517B7DF}"/>
          </ac:cxnSpMkLst>
        </pc:cxnChg>
        <pc:cxnChg chg="add mod">
          <ac:chgData name="MT 草苅 勝太" userId="S::shota.kusakari@metateam.co.jp::80b42f99-5b3c-414a-a424-9baadcd4fd7e" providerId="AD" clId="Web-{4EDA7DCB-E771-61D5-3941-54974B6EB8BA}" dt="2024-08-07T09:12:07.987" v="41" actId="1076"/>
          <ac:cxnSpMkLst>
            <pc:docMk/>
            <pc:sldMk cId="3476372236" sldId="289"/>
            <ac:cxnSpMk id="13" creationId="{14532C78-D59F-BD5C-4B70-5AF7E2456C00}"/>
          </ac:cxnSpMkLst>
        </pc:cxnChg>
      </pc:sldChg>
      <pc:sldChg chg="addSp delSp modSp">
        <pc:chgData name="MT 草苅 勝太" userId="S::shota.kusakari@metateam.co.jp::80b42f99-5b3c-414a-a424-9baadcd4fd7e" providerId="AD" clId="Web-{4EDA7DCB-E771-61D5-3941-54974B6EB8BA}" dt="2024-08-07T09:36:00.732" v="350" actId="20577"/>
        <pc:sldMkLst>
          <pc:docMk/>
          <pc:sldMk cId="1197465377" sldId="290"/>
        </pc:sldMkLst>
        <pc:spChg chg="mod">
          <ac:chgData name="MT 草苅 勝太" userId="S::shota.kusakari@metateam.co.jp::80b42f99-5b3c-414a-a424-9baadcd4fd7e" providerId="AD" clId="Web-{4EDA7DCB-E771-61D5-3941-54974B6EB8BA}" dt="2024-08-07T09:24:29.696" v="204" actId="1076"/>
          <ac:spMkLst>
            <pc:docMk/>
            <pc:sldMk cId="1197465377" sldId="290"/>
            <ac:spMk id="8" creationId="{119479F0-9378-7E00-D553-4B400C82BC91}"/>
          </ac:spMkLst>
        </pc:spChg>
        <pc:spChg chg="add mod">
          <ac:chgData name="MT 草苅 勝太" userId="S::shota.kusakari@metateam.co.jp::80b42f99-5b3c-414a-a424-9baadcd4fd7e" providerId="AD" clId="Web-{4EDA7DCB-E771-61D5-3941-54974B6EB8BA}" dt="2024-08-07T09:25:23.276" v="216" actId="20577"/>
          <ac:spMkLst>
            <pc:docMk/>
            <pc:sldMk cId="1197465377" sldId="290"/>
            <ac:spMk id="9" creationId="{770437C9-5C86-40F4-3648-9D03102A1F55}"/>
          </ac:spMkLst>
        </pc:spChg>
        <pc:spChg chg="add del">
          <ac:chgData name="MT 草苅 勝太" userId="S::shota.kusakari@metateam.co.jp::80b42f99-5b3c-414a-a424-9baadcd4fd7e" providerId="AD" clId="Web-{4EDA7DCB-E771-61D5-3941-54974B6EB8BA}" dt="2024-08-07T09:25:56.949" v="229"/>
          <ac:spMkLst>
            <pc:docMk/>
            <pc:sldMk cId="1197465377" sldId="290"/>
            <ac:spMk id="13" creationId="{E09B68CE-C654-CAFB-E1F5-A732B0F2F08F}"/>
          </ac:spMkLst>
        </pc:spChg>
        <pc:spChg chg="add del">
          <ac:chgData name="MT 草苅 勝太" userId="S::shota.kusakari@metateam.co.jp::80b42f99-5b3c-414a-a424-9baadcd4fd7e" providerId="AD" clId="Web-{4EDA7DCB-E771-61D5-3941-54974B6EB8BA}" dt="2024-08-07T09:25:56.949" v="227"/>
          <ac:spMkLst>
            <pc:docMk/>
            <pc:sldMk cId="1197465377" sldId="290"/>
            <ac:spMk id="17" creationId="{7153846C-4928-32AF-8073-C035832D93A6}"/>
          </ac:spMkLst>
        </pc:spChg>
        <pc:spChg chg="add del">
          <ac:chgData name="MT 草苅 勝太" userId="S::shota.kusakari@metateam.co.jp::80b42f99-5b3c-414a-a424-9baadcd4fd7e" providerId="AD" clId="Web-{4EDA7DCB-E771-61D5-3941-54974B6EB8BA}" dt="2024-08-07T09:25:56.949" v="226"/>
          <ac:spMkLst>
            <pc:docMk/>
            <pc:sldMk cId="1197465377" sldId="290"/>
            <ac:spMk id="19" creationId="{90440FAE-5E84-B628-829B-586DD06D42F7}"/>
          </ac:spMkLst>
        </pc:spChg>
        <pc:spChg chg="add del">
          <ac:chgData name="MT 草苅 勝太" userId="S::shota.kusakari@metateam.co.jp::80b42f99-5b3c-414a-a424-9baadcd4fd7e" providerId="AD" clId="Web-{4EDA7DCB-E771-61D5-3941-54974B6EB8BA}" dt="2024-08-07T09:25:56.949" v="225"/>
          <ac:spMkLst>
            <pc:docMk/>
            <pc:sldMk cId="1197465377" sldId="290"/>
            <ac:spMk id="21" creationId="{CA5C3620-0B94-6255-9FF9-5FBE5D69E978}"/>
          </ac:spMkLst>
        </pc:spChg>
        <pc:spChg chg="add del">
          <ac:chgData name="MT 草苅 勝太" userId="S::shota.kusakari@metateam.co.jp::80b42f99-5b3c-414a-a424-9baadcd4fd7e" providerId="AD" clId="Web-{4EDA7DCB-E771-61D5-3941-54974B6EB8BA}" dt="2024-08-07T09:25:56.949" v="224"/>
          <ac:spMkLst>
            <pc:docMk/>
            <pc:sldMk cId="1197465377" sldId="290"/>
            <ac:spMk id="23" creationId="{BF713F55-21EB-0B59-F0D0-C452CE75380A}"/>
          </ac:spMkLst>
        </pc:spChg>
        <pc:spChg chg="add mod">
          <ac:chgData name="MT 草苅 勝太" userId="S::shota.kusakari@metateam.co.jp::80b42f99-5b3c-414a-a424-9baadcd4fd7e" providerId="AD" clId="Web-{4EDA7DCB-E771-61D5-3941-54974B6EB8BA}" dt="2024-08-07T09:26:02.308" v="239" actId="1076"/>
          <ac:spMkLst>
            <pc:docMk/>
            <pc:sldMk cId="1197465377" sldId="290"/>
            <ac:spMk id="27" creationId="{A08EB3FC-BAC0-9B6F-2370-6514C313ABBC}"/>
          </ac:spMkLst>
        </pc:spChg>
        <pc:spChg chg="add mod">
          <ac:chgData name="MT 草苅 勝太" userId="S::shota.kusakari@metateam.co.jp::80b42f99-5b3c-414a-a424-9baadcd4fd7e" providerId="AD" clId="Web-{4EDA7DCB-E771-61D5-3941-54974B6EB8BA}" dt="2024-08-07T09:26:02.324" v="241" actId="1076"/>
          <ac:spMkLst>
            <pc:docMk/>
            <pc:sldMk cId="1197465377" sldId="290"/>
            <ac:spMk id="31" creationId="{C0210F4D-AADC-72D8-1476-511F5873ED72}"/>
          </ac:spMkLst>
        </pc:spChg>
        <pc:spChg chg="add mod ord">
          <ac:chgData name="MT 草苅 勝太" userId="S::shota.kusakari@metateam.co.jp::80b42f99-5b3c-414a-a424-9baadcd4fd7e" providerId="AD" clId="Web-{4EDA7DCB-E771-61D5-3941-54974B6EB8BA}" dt="2024-08-07T09:27:41.077" v="261" actId="1076"/>
          <ac:spMkLst>
            <pc:docMk/>
            <pc:sldMk cId="1197465377" sldId="290"/>
            <ac:spMk id="33" creationId="{749E5CE7-95B7-0117-08FC-457EDAB830E6}"/>
          </ac:spMkLst>
        </pc:spChg>
        <pc:spChg chg="add mod ord">
          <ac:chgData name="MT 草苅 勝太" userId="S::shota.kusakari@metateam.co.jp::80b42f99-5b3c-414a-a424-9baadcd4fd7e" providerId="AD" clId="Web-{4EDA7DCB-E771-61D5-3941-54974B6EB8BA}" dt="2024-08-07T09:29:47.190" v="279" actId="1076"/>
          <ac:spMkLst>
            <pc:docMk/>
            <pc:sldMk cId="1197465377" sldId="290"/>
            <ac:spMk id="35" creationId="{C7BE5783-A236-BA0E-B739-B70BE5381D11}"/>
          </ac:spMkLst>
        </pc:spChg>
        <pc:spChg chg="add mod">
          <ac:chgData name="MT 草苅 勝太" userId="S::shota.kusakari@metateam.co.jp::80b42f99-5b3c-414a-a424-9baadcd4fd7e" providerId="AD" clId="Web-{4EDA7DCB-E771-61D5-3941-54974B6EB8BA}" dt="2024-08-07T09:30:21.191" v="286" actId="1076"/>
          <ac:spMkLst>
            <pc:docMk/>
            <pc:sldMk cId="1197465377" sldId="290"/>
            <ac:spMk id="37" creationId="{55D0ED07-6074-2911-B412-2ED54D9460E5}"/>
          </ac:spMkLst>
        </pc:spChg>
        <pc:spChg chg="add mod">
          <ac:chgData name="MT 草苅 勝太" userId="S::shota.kusakari@metateam.co.jp::80b42f99-5b3c-414a-a424-9baadcd4fd7e" providerId="AD" clId="Web-{4EDA7DCB-E771-61D5-3941-54974B6EB8BA}" dt="2024-08-07T09:29:59.065" v="281" actId="1076"/>
          <ac:spMkLst>
            <pc:docMk/>
            <pc:sldMk cId="1197465377" sldId="290"/>
            <ac:spMk id="44" creationId="{0AC1DC66-FF8F-857F-E081-C341B62D93AC}"/>
          </ac:spMkLst>
        </pc:spChg>
        <pc:spChg chg="add mod">
          <ac:chgData name="MT 草苅 勝太" userId="S::shota.kusakari@metateam.co.jp::80b42f99-5b3c-414a-a424-9baadcd4fd7e" providerId="AD" clId="Web-{4EDA7DCB-E771-61D5-3941-54974B6EB8BA}" dt="2024-08-07T09:31:24.755" v="305" actId="20577"/>
          <ac:spMkLst>
            <pc:docMk/>
            <pc:sldMk cId="1197465377" sldId="290"/>
            <ac:spMk id="47" creationId="{D5E385F2-6FF9-98DD-A653-E90145D087F3}"/>
          </ac:spMkLst>
        </pc:spChg>
        <pc:spChg chg="add mod">
          <ac:chgData name="MT 草苅 勝太" userId="S::shota.kusakari@metateam.co.jp::80b42f99-5b3c-414a-a424-9baadcd4fd7e" providerId="AD" clId="Web-{4EDA7DCB-E771-61D5-3941-54974B6EB8BA}" dt="2024-08-07T09:31:37.459" v="309" actId="20577"/>
          <ac:spMkLst>
            <pc:docMk/>
            <pc:sldMk cId="1197465377" sldId="290"/>
            <ac:spMk id="48" creationId="{17E93835-4F83-ADAF-EEAA-4204C8932E22}"/>
          </ac:spMkLst>
        </pc:spChg>
        <pc:spChg chg="add mod">
          <ac:chgData name="MT 草苅 勝太" userId="S::shota.kusakari@metateam.co.jp::80b42f99-5b3c-414a-a424-9baadcd4fd7e" providerId="AD" clId="Web-{4EDA7DCB-E771-61D5-3941-54974B6EB8BA}" dt="2024-08-07T09:35:56.607" v="349" actId="20577"/>
          <ac:spMkLst>
            <pc:docMk/>
            <pc:sldMk cId="1197465377" sldId="290"/>
            <ac:spMk id="50" creationId="{8602596E-23B4-088E-7BEE-0AC3CB01B4E1}"/>
          </ac:spMkLst>
        </pc:spChg>
        <pc:spChg chg="add mod">
          <ac:chgData name="MT 草苅 勝太" userId="S::shota.kusakari@metateam.co.jp::80b42f99-5b3c-414a-a424-9baadcd4fd7e" providerId="AD" clId="Web-{4EDA7DCB-E771-61D5-3941-54974B6EB8BA}" dt="2024-08-07T09:36:00.732" v="350" actId="20577"/>
          <ac:spMkLst>
            <pc:docMk/>
            <pc:sldMk cId="1197465377" sldId="290"/>
            <ac:spMk id="51" creationId="{419AC500-4003-D9FF-C43F-397939FB1997}"/>
          </ac:spMkLst>
        </pc:spChg>
        <pc:spChg chg="add mod">
          <ac:chgData name="MT 草苅 勝太" userId="S::shota.kusakari@metateam.co.jp::80b42f99-5b3c-414a-a424-9baadcd4fd7e" providerId="AD" clId="Web-{4EDA7DCB-E771-61D5-3941-54974B6EB8BA}" dt="2024-08-07T09:35:24.716" v="340" actId="1076"/>
          <ac:spMkLst>
            <pc:docMk/>
            <pc:sldMk cId="1197465377" sldId="290"/>
            <ac:spMk id="53" creationId="{AB0548E0-3E80-4B06-2853-E7B0A9E5EB6A}"/>
          </ac:spMkLst>
        </pc:spChg>
        <pc:spChg chg="add mod">
          <ac:chgData name="MT 草苅 勝太" userId="S::shota.kusakari@metateam.co.jp::80b42f99-5b3c-414a-a424-9baadcd4fd7e" providerId="AD" clId="Web-{4EDA7DCB-E771-61D5-3941-54974B6EB8BA}" dt="2024-08-07T09:35:49.263" v="348" actId="1076"/>
          <ac:spMkLst>
            <pc:docMk/>
            <pc:sldMk cId="1197465377" sldId="290"/>
            <ac:spMk id="54" creationId="{B0C61C67-1A7F-CC93-8170-8C7203AA6209}"/>
          </ac:spMkLst>
        </pc:spChg>
        <pc:cxnChg chg="add del">
          <ac:chgData name="MT 草苅 勝太" userId="S::shota.kusakari@metateam.co.jp::80b42f99-5b3c-414a-a424-9baadcd4fd7e" providerId="AD" clId="Web-{4EDA7DCB-E771-61D5-3941-54974B6EB8BA}" dt="2024-08-07T09:25:56.949" v="230"/>
          <ac:cxnSpMkLst>
            <pc:docMk/>
            <pc:sldMk cId="1197465377" sldId="290"/>
            <ac:cxnSpMk id="11" creationId="{102D5064-493F-86BE-F243-74071E75C9C0}"/>
          </ac:cxnSpMkLst>
        </pc:cxnChg>
        <pc:cxnChg chg="add del">
          <ac:chgData name="MT 草苅 勝太" userId="S::shota.kusakari@metateam.co.jp::80b42f99-5b3c-414a-a424-9baadcd4fd7e" providerId="AD" clId="Web-{4EDA7DCB-E771-61D5-3941-54974B6EB8BA}" dt="2024-08-07T09:25:56.949" v="228"/>
          <ac:cxnSpMkLst>
            <pc:docMk/>
            <pc:sldMk cId="1197465377" sldId="290"/>
            <ac:cxnSpMk id="15" creationId="{934AD74F-8D60-DC20-EEEA-34F2A7BD68BC}"/>
          </ac:cxnSpMkLst>
        </pc:cxnChg>
        <pc:cxnChg chg="add mod">
          <ac:chgData name="MT 草苅 勝太" userId="S::shota.kusakari@metateam.co.jp::80b42f99-5b3c-414a-a424-9baadcd4fd7e" providerId="AD" clId="Web-{4EDA7DCB-E771-61D5-3941-54974B6EB8BA}" dt="2024-08-07T09:26:02.293" v="238" actId="1076"/>
          <ac:cxnSpMkLst>
            <pc:docMk/>
            <pc:sldMk cId="1197465377" sldId="290"/>
            <ac:cxnSpMk id="25" creationId="{1D1B3E83-4575-90DA-ADA7-0CBB8AEFB602}"/>
          </ac:cxnSpMkLst>
        </pc:cxnChg>
        <pc:cxnChg chg="add mod">
          <ac:chgData name="MT 草苅 勝太" userId="S::shota.kusakari@metateam.co.jp::80b42f99-5b3c-414a-a424-9baadcd4fd7e" providerId="AD" clId="Web-{4EDA7DCB-E771-61D5-3941-54974B6EB8BA}" dt="2024-08-07T09:26:02.308" v="240" actId="1076"/>
          <ac:cxnSpMkLst>
            <pc:docMk/>
            <pc:sldMk cId="1197465377" sldId="290"/>
            <ac:cxnSpMk id="29" creationId="{E86AD4F9-3A22-C7BD-FD7D-912E01D27B34}"/>
          </ac:cxnSpMkLst>
        </pc:cxnChg>
        <pc:cxnChg chg="add del mod">
          <ac:chgData name="MT 草苅 勝太" userId="S::shota.kusakari@metateam.co.jp::80b42f99-5b3c-414a-a424-9baadcd4fd7e" providerId="AD" clId="Web-{4EDA7DCB-E771-61D5-3941-54974B6EB8BA}" dt="2024-08-07T09:26:23.887" v="246"/>
          <ac:cxnSpMkLst>
            <pc:docMk/>
            <pc:sldMk cId="1197465377" sldId="290"/>
            <ac:cxnSpMk id="38" creationId="{10F462E6-88C9-DE8B-7DDB-45096DD69EE9}"/>
          </ac:cxnSpMkLst>
        </pc:cxnChg>
        <pc:cxnChg chg="add mod">
          <ac:chgData name="MT 草苅 勝太" userId="S::shota.kusakari@metateam.co.jp::80b42f99-5b3c-414a-a424-9baadcd4fd7e" providerId="AD" clId="Web-{4EDA7DCB-E771-61D5-3941-54974B6EB8BA}" dt="2024-08-07T09:27:33.061" v="259" actId="1076"/>
          <ac:cxnSpMkLst>
            <pc:docMk/>
            <pc:sldMk cId="1197465377" sldId="290"/>
            <ac:cxnSpMk id="40" creationId="{BE87B289-5AE4-BCC5-D4A5-4A94488AF186}"/>
          </ac:cxnSpMkLst>
        </pc:cxnChg>
        <pc:cxnChg chg="add mod ord">
          <ac:chgData name="MT 草苅 勝太" userId="S::shota.kusakari@metateam.co.jp::80b42f99-5b3c-414a-a424-9baadcd4fd7e" providerId="AD" clId="Web-{4EDA7DCB-E771-61D5-3941-54974B6EB8BA}" dt="2024-08-07T09:28:03.796" v="265"/>
          <ac:cxnSpMkLst>
            <pc:docMk/>
            <pc:sldMk cId="1197465377" sldId="290"/>
            <ac:cxnSpMk id="41" creationId="{3DB83BA0-2B40-3C87-C5A5-6EA06DCA3ABB}"/>
          </ac:cxnSpMkLst>
        </pc:cxnChg>
        <pc:cxnChg chg="add mod">
          <ac:chgData name="MT 草苅 勝太" userId="S::shota.kusakari@metateam.co.jp::80b42f99-5b3c-414a-a424-9baadcd4fd7e" providerId="AD" clId="Web-{4EDA7DCB-E771-61D5-3941-54974B6EB8BA}" dt="2024-08-07T09:28:57.626" v="273" actId="1076"/>
          <ac:cxnSpMkLst>
            <pc:docMk/>
            <pc:sldMk cId="1197465377" sldId="290"/>
            <ac:cxnSpMk id="42" creationId="{E4AA0DA1-F79D-EC0D-1CC1-68A4A6368815}"/>
          </ac:cxnSpMkLst>
        </pc:cxnChg>
        <pc:cxnChg chg="add mod">
          <ac:chgData name="MT 草苅 勝太" userId="S::shota.kusakari@metateam.co.jp::80b42f99-5b3c-414a-a424-9baadcd4fd7e" providerId="AD" clId="Web-{4EDA7DCB-E771-61D5-3941-54974B6EB8BA}" dt="2024-08-07T09:29:41.408" v="278" actId="14100"/>
          <ac:cxnSpMkLst>
            <pc:docMk/>
            <pc:sldMk cId="1197465377" sldId="290"/>
            <ac:cxnSpMk id="43" creationId="{610EE91B-CE0B-9500-D4A1-3E05DA80C09B}"/>
          </ac:cxnSpMkLst>
        </pc:cxnChg>
        <pc:cxnChg chg="add mod ord">
          <ac:chgData name="MT 草苅 勝太" userId="S::shota.kusakari@metateam.co.jp::80b42f99-5b3c-414a-a424-9baadcd4fd7e" providerId="AD" clId="Web-{4EDA7DCB-E771-61D5-3941-54974B6EB8BA}" dt="2024-08-07T09:30:17.269" v="285" actId="14100"/>
          <ac:cxnSpMkLst>
            <pc:docMk/>
            <pc:sldMk cId="1197465377" sldId="290"/>
            <ac:cxnSpMk id="45" creationId="{84A76219-7249-745F-81DD-E3C133E294BD}"/>
          </ac:cxnSpMkLst>
        </pc:cxnChg>
      </pc:sldChg>
      <pc:sldChg chg="modSp">
        <pc:chgData name="MT 草苅 勝太" userId="S::shota.kusakari@metateam.co.jp::80b42f99-5b3c-414a-a424-9baadcd4fd7e" providerId="AD" clId="Web-{4EDA7DCB-E771-61D5-3941-54974B6EB8BA}" dt="2024-08-07T09:40:55.272" v="415" actId="20577"/>
        <pc:sldMkLst>
          <pc:docMk/>
          <pc:sldMk cId="599564888" sldId="291"/>
        </pc:sldMkLst>
        <pc:spChg chg="mod">
          <ac:chgData name="MT 草苅 勝太" userId="S::shota.kusakari@metateam.co.jp::80b42f99-5b3c-414a-a424-9baadcd4fd7e" providerId="AD" clId="Web-{4EDA7DCB-E771-61D5-3941-54974B6EB8BA}" dt="2024-08-07T09:40:55.272" v="415" actId="20577"/>
          <ac:spMkLst>
            <pc:docMk/>
            <pc:sldMk cId="599564888" sldId="291"/>
            <ac:spMk id="14" creationId="{6FA3C8D3-1736-1318-4B63-2F2912CBA150}"/>
          </ac:spMkLst>
        </pc:spChg>
      </pc:sldChg>
    </pc:docChg>
  </pc:docChgLst>
  <pc:docChgLst>
    <pc:chgData name="MT 草苅 勝太" userId="S::shota.kusakari@metateam.co.jp::80b42f99-5b3c-414a-a424-9baadcd4fd7e" providerId="AD" clId="Web-{22E3A32C-EEB6-B358-54BC-900578CA956B}"/>
    <pc:docChg chg="addSld delSld modSld sldOrd">
      <pc:chgData name="MT 草苅 勝太" userId="S::shota.kusakari@metateam.co.jp::80b42f99-5b3c-414a-a424-9baadcd4fd7e" providerId="AD" clId="Web-{22E3A32C-EEB6-B358-54BC-900578CA956B}" dt="2024-07-29T09:28:30.088" v="886" actId="1076"/>
      <pc:docMkLst>
        <pc:docMk/>
      </pc:docMkLst>
      <pc:sldChg chg="modSp">
        <pc:chgData name="MT 草苅 勝太" userId="S::shota.kusakari@metateam.co.jp::80b42f99-5b3c-414a-a424-9baadcd4fd7e" providerId="AD" clId="Web-{22E3A32C-EEB6-B358-54BC-900578CA956B}" dt="2024-07-29T09:04:07.878" v="881" actId="20577"/>
        <pc:sldMkLst>
          <pc:docMk/>
          <pc:sldMk cId="0" sldId="257"/>
        </pc:sldMkLst>
        <pc:spChg chg="mod">
          <ac:chgData name="MT 草苅 勝太" userId="S::shota.kusakari@metateam.co.jp::80b42f99-5b3c-414a-a424-9baadcd4fd7e" providerId="AD" clId="Web-{22E3A32C-EEB6-B358-54BC-900578CA956B}" dt="2024-07-29T09:04:07.878" v="881" actId="20577"/>
          <ac:spMkLst>
            <pc:docMk/>
            <pc:sldMk cId="0" sldId="257"/>
            <ac:spMk id="7" creationId="{B19C19AF-A900-2FFC-EA54-64BDC8F8BA89}"/>
          </ac:spMkLst>
        </pc:spChg>
      </pc:sldChg>
      <pc:sldChg chg="addSp delSp mod modShow">
        <pc:chgData name="MT 草苅 勝太" userId="S::shota.kusakari@metateam.co.jp::80b42f99-5b3c-414a-a424-9baadcd4fd7e" providerId="AD" clId="Web-{22E3A32C-EEB6-B358-54BC-900578CA956B}" dt="2024-07-29T07:27:27.976" v="297"/>
        <pc:sldMkLst>
          <pc:docMk/>
          <pc:sldMk cId="2952111418" sldId="259"/>
        </pc:sldMkLst>
        <pc:picChg chg="add del">
          <ac:chgData name="MT 草苅 勝太" userId="S::shota.kusakari@metateam.co.jp::80b42f99-5b3c-414a-a424-9baadcd4fd7e" providerId="AD" clId="Web-{22E3A32C-EEB6-B358-54BC-900578CA956B}" dt="2024-07-29T07:27:27.976" v="297"/>
          <ac:picMkLst>
            <pc:docMk/>
            <pc:sldMk cId="2952111418" sldId="259"/>
            <ac:picMk id="8" creationId="{B6AAAC18-4526-9BBA-064A-61E4C47954D0}"/>
          </ac:picMkLst>
        </pc:picChg>
      </pc:sldChg>
      <pc:sldChg chg="addSp modSp ord">
        <pc:chgData name="MT 草苅 勝太" userId="S::shota.kusakari@metateam.co.jp::80b42f99-5b3c-414a-a424-9baadcd4fd7e" providerId="AD" clId="Web-{22E3A32C-EEB6-B358-54BC-900578CA956B}" dt="2024-07-29T07:29:51.199" v="337" actId="20577"/>
        <pc:sldMkLst>
          <pc:docMk/>
          <pc:sldMk cId="1286551109" sldId="260"/>
        </pc:sldMkLst>
        <pc:spChg chg="mod">
          <ac:chgData name="MT 草苅 勝太" userId="S::shota.kusakari@metateam.co.jp::80b42f99-5b3c-414a-a424-9baadcd4fd7e" providerId="AD" clId="Web-{22E3A32C-EEB6-B358-54BC-900578CA956B}" dt="2024-07-29T05:48:09.357" v="247" actId="20577"/>
          <ac:spMkLst>
            <pc:docMk/>
            <pc:sldMk cId="1286551109" sldId="260"/>
            <ac:spMk id="4" creationId="{762E8ECC-CE08-8D8E-8AD5-81B8F397E706}"/>
          </ac:spMkLst>
        </pc:spChg>
        <pc:spChg chg="add mod">
          <ac:chgData name="MT 草苅 勝太" userId="S::shota.kusakari@metateam.co.jp::80b42f99-5b3c-414a-a424-9baadcd4fd7e" providerId="AD" clId="Web-{22E3A32C-EEB6-B358-54BC-900578CA956B}" dt="2024-07-29T07:29:51.199" v="337" actId="20577"/>
          <ac:spMkLst>
            <pc:docMk/>
            <pc:sldMk cId="1286551109" sldId="260"/>
            <ac:spMk id="7" creationId="{E19771EA-4D57-FD71-8A51-A7FD85DBB31D}"/>
          </ac:spMkLst>
        </pc:spChg>
      </pc:sldChg>
      <pc:sldChg chg="addSp delSp modSp">
        <pc:chgData name="MT 草苅 勝太" userId="S::shota.kusakari@metateam.co.jp::80b42f99-5b3c-414a-a424-9baadcd4fd7e" providerId="AD" clId="Web-{22E3A32C-EEB6-B358-54BC-900578CA956B}" dt="2024-07-29T07:40:15.953" v="443" actId="1076"/>
        <pc:sldMkLst>
          <pc:docMk/>
          <pc:sldMk cId="3482438858" sldId="261"/>
        </pc:sldMkLst>
        <pc:spChg chg="mod">
          <ac:chgData name="MT 草苅 勝太" userId="S::shota.kusakari@metateam.co.jp::80b42f99-5b3c-414a-a424-9baadcd4fd7e" providerId="AD" clId="Web-{22E3A32C-EEB6-B358-54BC-900578CA956B}" dt="2024-07-29T07:30:42.107" v="339" actId="20577"/>
          <ac:spMkLst>
            <pc:docMk/>
            <pc:sldMk cId="3482438858" sldId="261"/>
            <ac:spMk id="4" creationId="{762E8ECC-CE08-8D8E-8AD5-81B8F397E706}"/>
          </ac:spMkLst>
        </pc:spChg>
        <pc:spChg chg="add mod">
          <ac:chgData name="MT 草苅 勝太" userId="S::shota.kusakari@metateam.co.jp::80b42f99-5b3c-414a-a424-9baadcd4fd7e" providerId="AD" clId="Web-{22E3A32C-EEB6-B358-54BC-900578CA956B}" dt="2024-07-29T07:40:07.187" v="442" actId="1076"/>
          <ac:spMkLst>
            <pc:docMk/>
            <pc:sldMk cId="3482438858" sldId="261"/>
            <ac:spMk id="7" creationId="{5808DF7A-1894-FED9-29B5-FC8269008F56}"/>
          </ac:spMkLst>
        </pc:spChg>
        <pc:spChg chg="add mod">
          <ac:chgData name="MT 草苅 勝太" userId="S::shota.kusakari@metateam.co.jp::80b42f99-5b3c-414a-a424-9baadcd4fd7e" providerId="AD" clId="Web-{22E3A32C-EEB6-B358-54BC-900578CA956B}" dt="2024-07-29T05:44:21.427" v="200" actId="20577"/>
          <ac:spMkLst>
            <pc:docMk/>
            <pc:sldMk cId="3482438858" sldId="261"/>
            <ac:spMk id="8" creationId="{A0710B7D-9012-91E5-0739-23CFA3AB6B60}"/>
          </ac:spMkLst>
        </pc:spChg>
        <pc:spChg chg="add mod">
          <ac:chgData name="MT 草苅 勝太" userId="S::shota.kusakari@metateam.co.jp::80b42f99-5b3c-414a-a424-9baadcd4fd7e" providerId="AD" clId="Web-{22E3A32C-EEB6-B358-54BC-900578CA956B}" dt="2024-07-29T05:44:47.225" v="208" actId="20577"/>
          <ac:spMkLst>
            <pc:docMk/>
            <pc:sldMk cId="3482438858" sldId="261"/>
            <ac:spMk id="13" creationId="{8C3FE9E5-3947-131C-4E2C-F5EBB63C77C9}"/>
          </ac:spMkLst>
        </pc:spChg>
        <pc:spChg chg="add del mod">
          <ac:chgData name="MT 草苅 勝太" userId="S::shota.kusakari@metateam.co.jp::80b42f99-5b3c-414a-a424-9baadcd4fd7e" providerId="AD" clId="Web-{22E3A32C-EEB6-B358-54BC-900578CA956B}" dt="2024-07-29T07:39:31.248" v="438"/>
          <ac:spMkLst>
            <pc:docMk/>
            <pc:sldMk cId="3482438858" sldId="261"/>
            <ac:spMk id="16" creationId="{67075673-64A7-D372-C5B3-EC770AA919A6}"/>
          </ac:spMkLst>
        </pc:spChg>
        <pc:spChg chg="add">
          <ac:chgData name="MT 草苅 勝太" userId="S::shota.kusakari@metateam.co.jp::80b42f99-5b3c-414a-a424-9baadcd4fd7e" providerId="AD" clId="Web-{22E3A32C-EEB6-B358-54BC-900578CA956B}" dt="2024-07-29T07:39:38.858" v="439"/>
          <ac:spMkLst>
            <pc:docMk/>
            <pc:sldMk cId="3482438858" sldId="261"/>
            <ac:spMk id="24" creationId="{18665A00-FF0E-AC0A-E83D-BF29A8B56A9A}"/>
          </ac:spMkLst>
        </pc:spChg>
        <pc:spChg chg="add mod">
          <ac:chgData name="MT 草苅 勝太" userId="S::shota.kusakari@metateam.co.jp::80b42f99-5b3c-414a-a424-9baadcd4fd7e" providerId="AD" clId="Web-{22E3A32C-EEB6-B358-54BC-900578CA956B}" dt="2024-07-29T04:52:10.299" v="190" actId="1076"/>
          <ac:spMkLst>
            <pc:docMk/>
            <pc:sldMk cId="3482438858" sldId="261"/>
            <ac:spMk id="30" creationId="{5E8DCDF9-5E21-365D-79D1-6D46A35089CD}"/>
          </ac:spMkLst>
        </pc:spChg>
        <pc:spChg chg="add mod">
          <ac:chgData name="MT 草苅 勝太" userId="S::shota.kusakari@metateam.co.jp::80b42f99-5b3c-414a-a424-9baadcd4fd7e" providerId="AD" clId="Web-{22E3A32C-EEB6-B358-54BC-900578CA956B}" dt="2024-07-29T04:52:29.191" v="196" actId="1076"/>
          <ac:spMkLst>
            <pc:docMk/>
            <pc:sldMk cId="3482438858" sldId="261"/>
            <ac:spMk id="32" creationId="{CAD36523-E0E9-1F63-1D8C-2496FC03874A}"/>
          </ac:spMkLst>
        </pc:spChg>
        <pc:spChg chg="add mod">
          <ac:chgData name="MT 草苅 勝太" userId="S::shota.kusakari@metateam.co.jp::80b42f99-5b3c-414a-a424-9baadcd4fd7e" providerId="AD" clId="Web-{22E3A32C-EEB6-B358-54BC-900578CA956B}" dt="2024-07-29T04:52:20.268" v="194" actId="20577"/>
          <ac:spMkLst>
            <pc:docMk/>
            <pc:sldMk cId="3482438858" sldId="261"/>
            <ac:spMk id="33" creationId="{A0CD17AB-4F37-DCB7-4D34-DC9897442E36}"/>
          </ac:spMkLst>
        </pc:spChg>
        <pc:grpChg chg="add mod">
          <ac:chgData name="MT 草苅 勝太" userId="S::shota.kusakari@metateam.co.jp::80b42f99-5b3c-414a-a424-9baadcd4fd7e" providerId="AD" clId="Web-{22E3A32C-EEB6-B358-54BC-900578CA956B}" dt="2024-07-29T04:47:23.431" v="145" actId="1076"/>
          <ac:grpSpMkLst>
            <pc:docMk/>
            <pc:sldMk cId="3482438858" sldId="261"/>
            <ac:grpSpMk id="11" creationId="{15CB32C6-C4CA-9691-5CE0-E6B30A8E865D}"/>
          </ac:grpSpMkLst>
        </pc:grpChg>
        <pc:grpChg chg="add mod">
          <ac:chgData name="MT 草苅 勝太" userId="S::shota.kusakari@metateam.co.jp::80b42f99-5b3c-414a-a424-9baadcd4fd7e" providerId="AD" clId="Web-{22E3A32C-EEB6-B358-54BC-900578CA956B}" dt="2024-07-29T07:40:15.953" v="443" actId="1076"/>
          <ac:grpSpMkLst>
            <pc:docMk/>
            <pc:sldMk cId="3482438858" sldId="261"/>
            <ac:grpSpMk id="15" creationId="{39B7B2C1-D4F1-C26C-61AA-5F1C3295EAC9}"/>
          </ac:grpSpMkLst>
        </pc:grpChg>
        <pc:grpChg chg="add del">
          <ac:chgData name="MT 草苅 勝太" userId="S::shota.kusakari@metateam.co.jp::80b42f99-5b3c-414a-a424-9baadcd4fd7e" providerId="AD" clId="Web-{22E3A32C-EEB6-B358-54BC-900578CA956B}" dt="2024-07-29T04:46:43.383" v="135"/>
          <ac:grpSpMkLst>
            <pc:docMk/>
            <pc:sldMk cId="3482438858" sldId="261"/>
            <ac:grpSpMk id="15" creationId="{8AE6CDA7-B7BC-B6AA-C1BE-6FAD8680EF83}"/>
          </ac:grpSpMkLst>
        </pc:grpChg>
        <pc:grpChg chg="add mod">
          <ac:chgData name="MT 草苅 勝太" userId="S::shota.kusakari@metateam.co.jp::80b42f99-5b3c-414a-a424-9baadcd4fd7e" providerId="AD" clId="Web-{22E3A32C-EEB6-B358-54BC-900578CA956B}" dt="2024-07-29T04:47:18.853" v="144" actId="1076"/>
          <ac:grpSpMkLst>
            <pc:docMk/>
            <pc:sldMk cId="3482438858" sldId="261"/>
            <ac:grpSpMk id="18" creationId="{058ADDE7-6498-946E-E2F4-01BADB242927}"/>
          </ac:grpSpMkLst>
        </pc:grpChg>
        <pc:grpChg chg="add mod">
          <ac:chgData name="MT 草苅 勝太" userId="S::shota.kusakari@metateam.co.jp::80b42f99-5b3c-414a-a424-9baadcd4fd7e" providerId="AD" clId="Web-{22E3A32C-EEB6-B358-54BC-900578CA956B}" dt="2024-07-29T04:47:16.290" v="143" actId="1076"/>
          <ac:grpSpMkLst>
            <pc:docMk/>
            <pc:sldMk cId="3482438858" sldId="261"/>
            <ac:grpSpMk id="21" creationId="{E23B4B4C-D5CB-0739-7C2F-55515091D83C}"/>
          </ac:grpSpMkLst>
        </pc:grpChg>
        <pc:picChg chg="add mod">
          <ac:chgData name="MT 草苅 勝太" userId="S::shota.kusakari@metateam.co.jp::80b42f99-5b3c-414a-a424-9baadcd4fd7e" providerId="AD" clId="Web-{22E3A32C-EEB6-B358-54BC-900578CA956B}" dt="2024-07-29T07:24:53.096" v="286" actId="1076"/>
          <ac:picMkLst>
            <pc:docMk/>
            <pc:sldMk cId="3482438858" sldId="261"/>
            <ac:picMk id="14" creationId="{A71ECBE1-FC2C-BC29-2BB2-F54ADB8D9337}"/>
          </ac:picMkLst>
        </pc:picChg>
        <pc:picChg chg="add del mod">
          <ac:chgData name="MT 草苅 勝太" userId="S::shota.kusakari@metateam.co.jp::80b42f99-5b3c-414a-a424-9baadcd4fd7e" providerId="AD" clId="Web-{22E3A32C-EEB6-B358-54BC-900578CA956B}" dt="2024-07-29T04:46:58.243" v="139"/>
          <ac:picMkLst>
            <pc:docMk/>
            <pc:sldMk cId="3482438858" sldId="261"/>
            <ac:picMk id="17" creationId="{B3592B99-8C39-1EAB-7BCC-8270848A645B}"/>
          </ac:picMkLst>
        </pc:picChg>
        <pc:picChg chg="add mod">
          <ac:chgData name="MT 草苅 勝太" userId="S::shota.kusakari@metateam.co.jp::80b42f99-5b3c-414a-a424-9baadcd4fd7e" providerId="AD" clId="Web-{22E3A32C-EEB6-B358-54BC-900578CA956B}" dt="2024-07-29T04:48:36.652" v="163" actId="1076"/>
          <ac:picMkLst>
            <pc:docMk/>
            <pc:sldMk cId="3482438858" sldId="261"/>
            <ac:picMk id="25" creationId="{81F8B4D5-5057-5E12-3791-5FD392EFB193}"/>
          </ac:picMkLst>
        </pc:picChg>
        <pc:picChg chg="add mod">
          <ac:chgData name="MT 草苅 勝太" userId="S::shota.kusakari@metateam.co.jp::80b42f99-5b3c-414a-a424-9baadcd4fd7e" providerId="AD" clId="Web-{22E3A32C-EEB6-B358-54BC-900578CA956B}" dt="2024-07-29T04:48:17.277" v="157" actId="1076"/>
          <ac:picMkLst>
            <pc:docMk/>
            <pc:sldMk cId="3482438858" sldId="261"/>
            <ac:picMk id="27" creationId="{E1B4C903-EF59-BF6F-2D60-DED3CB86F5E6}"/>
          </ac:picMkLst>
        </pc:picChg>
        <pc:picChg chg="add mod">
          <ac:chgData name="MT 草苅 勝太" userId="S::shota.kusakari@metateam.co.jp::80b42f99-5b3c-414a-a424-9baadcd4fd7e" providerId="AD" clId="Web-{22E3A32C-EEB6-B358-54BC-900578CA956B}" dt="2024-07-29T04:48:52.934" v="166" actId="1076"/>
          <ac:picMkLst>
            <pc:docMk/>
            <pc:sldMk cId="3482438858" sldId="261"/>
            <ac:picMk id="28" creationId="{FB08A30E-CF9C-DB5D-C3D4-9AF04FEC7E03}"/>
          </ac:picMkLst>
        </pc:picChg>
        <pc:picChg chg="add mod">
          <ac:chgData name="MT 草苅 勝太" userId="S::shota.kusakari@metateam.co.jp::80b42f99-5b3c-414a-a424-9baadcd4fd7e" providerId="AD" clId="Web-{22E3A32C-EEB6-B358-54BC-900578CA956B}" dt="2024-07-29T04:49:08.091" v="169" actId="1076"/>
          <ac:picMkLst>
            <pc:docMk/>
            <pc:sldMk cId="3482438858" sldId="261"/>
            <ac:picMk id="29" creationId="{472D1876-519B-7F99-47B8-857501763BC7}"/>
          </ac:picMkLst>
        </pc:picChg>
        <pc:picChg chg="add del">
          <ac:chgData name="MT 草苅 勝太" userId="S::shota.kusakari@metateam.co.jp::80b42f99-5b3c-414a-a424-9baadcd4fd7e" providerId="AD" clId="Web-{22E3A32C-EEB6-B358-54BC-900578CA956B}" dt="2024-07-29T04:51:44.642" v="182"/>
          <ac:picMkLst>
            <pc:docMk/>
            <pc:sldMk cId="3482438858" sldId="261"/>
            <ac:picMk id="31" creationId="{5F311CDB-DD29-EC4B-F0E6-06234B03374C}"/>
          </ac:picMkLst>
        </pc:picChg>
      </pc:sldChg>
      <pc:sldChg chg="addSp delSp modSp mod ord setBg">
        <pc:chgData name="MT 草苅 勝太" userId="S::shota.kusakari@metateam.co.jp::80b42f99-5b3c-414a-a424-9baadcd4fd7e" providerId="AD" clId="Web-{22E3A32C-EEB6-B358-54BC-900578CA956B}" dt="2024-07-29T09:01:03.168" v="837"/>
        <pc:sldMkLst>
          <pc:docMk/>
          <pc:sldMk cId="966047207" sldId="262"/>
        </pc:sldMkLst>
        <pc:spChg chg="mod">
          <ac:chgData name="MT 草苅 勝太" userId="S::shota.kusakari@metateam.co.jp::80b42f99-5b3c-414a-a424-9baadcd4fd7e" providerId="AD" clId="Web-{22E3A32C-EEB6-B358-54BC-900578CA956B}" dt="2024-07-29T07:28:35.322" v="310" actId="20577"/>
          <ac:spMkLst>
            <pc:docMk/>
            <pc:sldMk cId="966047207" sldId="262"/>
            <ac:spMk id="4" creationId="{762E8ECC-CE08-8D8E-8AD5-81B8F397E706}"/>
          </ac:spMkLst>
        </pc:spChg>
        <pc:spChg chg="mod">
          <ac:chgData name="MT 草苅 勝太" userId="S::shota.kusakari@metateam.co.jp::80b42f99-5b3c-414a-a424-9baadcd4fd7e" providerId="AD" clId="Web-{22E3A32C-EEB6-B358-54BC-900578CA956B}" dt="2024-07-29T08:25:31.418" v="548"/>
          <ac:spMkLst>
            <pc:docMk/>
            <pc:sldMk cId="966047207" sldId="262"/>
            <ac:spMk id="5" creationId="{00000000-0000-0000-0000-000000000000}"/>
          </ac:spMkLst>
        </pc:spChg>
        <pc:spChg chg="mod">
          <ac:chgData name="MT 草苅 勝太" userId="S::shota.kusakari@metateam.co.jp::80b42f99-5b3c-414a-a424-9baadcd4fd7e" providerId="AD" clId="Web-{22E3A32C-EEB6-B358-54BC-900578CA956B}" dt="2024-07-29T08:25:31.418" v="549"/>
          <ac:spMkLst>
            <pc:docMk/>
            <pc:sldMk cId="966047207" sldId="262"/>
            <ac:spMk id="6" creationId="{00000000-0000-0000-0000-000000000000}"/>
          </ac:spMkLst>
        </pc:spChg>
        <pc:spChg chg="add mod topLvl">
          <ac:chgData name="MT 草苅 勝太" userId="S::shota.kusakari@metateam.co.jp::80b42f99-5b3c-414a-a424-9baadcd4fd7e" providerId="AD" clId="Web-{22E3A32C-EEB6-B358-54BC-900578CA956B}" dt="2024-07-29T08:30:01.178" v="589"/>
          <ac:spMkLst>
            <pc:docMk/>
            <pc:sldMk cId="966047207" sldId="262"/>
            <ac:spMk id="8" creationId="{A98A1133-21B8-3F42-821B-3051B08F8018}"/>
          </ac:spMkLst>
        </pc:spChg>
        <pc:spChg chg="add del">
          <ac:chgData name="MT 草苅 勝太" userId="S::shota.kusakari@metateam.co.jp::80b42f99-5b3c-414a-a424-9baadcd4fd7e" providerId="AD" clId="Web-{22E3A32C-EEB6-B358-54BC-900578CA956B}" dt="2024-07-29T05:46:15.666" v="226"/>
          <ac:spMkLst>
            <pc:docMk/>
            <pc:sldMk cId="966047207" sldId="262"/>
            <ac:spMk id="10" creationId="{BF397539-D068-AB4C-5509-D1F82A5E612A}"/>
          </ac:spMkLst>
        </pc:spChg>
        <pc:spChg chg="add">
          <ac:chgData name="MT 草苅 勝太" userId="S::shota.kusakari@metateam.co.jp::80b42f99-5b3c-414a-a424-9baadcd4fd7e" providerId="AD" clId="Web-{22E3A32C-EEB6-B358-54BC-900578CA956B}" dt="2024-07-29T08:21:23.706" v="531"/>
          <ac:spMkLst>
            <pc:docMk/>
            <pc:sldMk cId="966047207" sldId="262"/>
            <ac:spMk id="11" creationId="{45960DF9-DDF6-7D53-032C-C5176219431B}"/>
          </ac:spMkLst>
        </pc:spChg>
        <pc:spChg chg="del mod topLvl">
          <ac:chgData name="MT 草苅 勝太" userId="S::shota.kusakari@metateam.co.jp::80b42f99-5b3c-414a-a424-9baadcd4fd7e" providerId="AD" clId="Web-{22E3A32C-EEB6-B358-54BC-900578CA956B}" dt="2024-07-29T08:32:18.793" v="614"/>
          <ac:spMkLst>
            <pc:docMk/>
            <pc:sldMk cId="966047207" sldId="262"/>
            <ac:spMk id="13" creationId="{75476092-E734-244E-5421-A128A29E736F}"/>
          </ac:spMkLst>
        </pc:spChg>
        <pc:spChg chg="del mod topLvl">
          <ac:chgData name="MT 草苅 勝太" userId="S::shota.kusakari@metateam.co.jp::80b42f99-5b3c-414a-a424-9baadcd4fd7e" providerId="AD" clId="Web-{22E3A32C-EEB6-B358-54BC-900578CA956B}" dt="2024-07-29T08:32:25.559" v="616"/>
          <ac:spMkLst>
            <pc:docMk/>
            <pc:sldMk cId="966047207" sldId="262"/>
            <ac:spMk id="17" creationId="{B0AB1731-DD90-ABE4-4366-23726D6D2C69}"/>
          </ac:spMkLst>
        </pc:spChg>
        <pc:spChg chg="del mod">
          <ac:chgData name="MT 草苅 勝太" userId="S::shota.kusakari@metateam.co.jp::80b42f99-5b3c-414a-a424-9baadcd4fd7e" providerId="AD" clId="Web-{22E3A32C-EEB6-B358-54BC-900578CA956B}" dt="2024-07-29T08:29:27.224" v="582"/>
          <ac:spMkLst>
            <pc:docMk/>
            <pc:sldMk cId="966047207" sldId="262"/>
            <ac:spMk id="21" creationId="{E489C8A2-2B7B-CC97-0C5F-3BD0F4A084D7}"/>
          </ac:spMkLst>
        </pc:spChg>
        <pc:spChg chg="add mod">
          <ac:chgData name="MT 草苅 勝太" userId="S::shota.kusakari@metateam.co.jp::80b42f99-5b3c-414a-a424-9baadcd4fd7e" providerId="AD" clId="Web-{22E3A32C-EEB6-B358-54BC-900578CA956B}" dt="2024-07-29T08:35:36.628" v="649" actId="1076"/>
          <ac:spMkLst>
            <pc:docMk/>
            <pc:sldMk cId="966047207" sldId="262"/>
            <ac:spMk id="27" creationId="{5DF7DE3C-22BC-954B-E634-F406AE5DBEAA}"/>
          </ac:spMkLst>
        </pc:spChg>
        <pc:spChg chg="add del">
          <ac:chgData name="MT 草苅 勝太" userId="S::shota.kusakari@metateam.co.jp::80b42f99-5b3c-414a-a424-9baadcd4fd7e" providerId="AD" clId="Web-{22E3A32C-EEB6-B358-54BC-900578CA956B}" dt="2024-07-29T08:32:07.808" v="611"/>
          <ac:spMkLst>
            <pc:docMk/>
            <pc:sldMk cId="966047207" sldId="262"/>
            <ac:spMk id="31" creationId="{A1E98A7D-F02F-A7BB-736E-61EAEBEF8BC4}"/>
          </ac:spMkLst>
        </pc:spChg>
        <pc:spChg chg="add del mod">
          <ac:chgData name="MT 草苅 勝太" userId="S::shota.kusakari@metateam.co.jp::80b42f99-5b3c-414a-a424-9baadcd4fd7e" providerId="AD" clId="Web-{22E3A32C-EEB6-B358-54BC-900578CA956B}" dt="2024-07-29T08:25:52.294" v="560"/>
          <ac:spMkLst>
            <pc:docMk/>
            <pc:sldMk cId="966047207" sldId="262"/>
            <ac:spMk id="32" creationId="{2462DA13-1376-5D2C-75F4-CBEC6B70239D}"/>
          </ac:spMkLst>
        </pc:spChg>
        <pc:spChg chg="add del mod">
          <ac:chgData name="MT 草苅 勝太" userId="S::shota.kusakari@metateam.co.jp::80b42f99-5b3c-414a-a424-9baadcd4fd7e" providerId="AD" clId="Web-{22E3A32C-EEB6-B358-54BC-900578CA956B}" dt="2024-07-29T08:23:20.679" v="544"/>
          <ac:spMkLst>
            <pc:docMk/>
            <pc:sldMk cId="966047207" sldId="262"/>
            <ac:spMk id="34" creationId="{00C2F7AF-8F21-378A-450D-72A9E4ADAD0F}"/>
          </ac:spMkLst>
        </pc:spChg>
        <pc:spChg chg="add del mod">
          <ac:chgData name="MT 草苅 勝太" userId="S::shota.kusakari@metateam.co.jp::80b42f99-5b3c-414a-a424-9baadcd4fd7e" providerId="AD" clId="Web-{22E3A32C-EEB6-B358-54BC-900578CA956B}" dt="2024-07-29T08:26:09.217" v="566"/>
          <ac:spMkLst>
            <pc:docMk/>
            <pc:sldMk cId="966047207" sldId="262"/>
            <ac:spMk id="36" creationId="{E239BCC6-7163-8D12-FF33-597BAF3FE850}"/>
          </ac:spMkLst>
        </pc:spChg>
        <pc:spChg chg="del mod topLvl">
          <ac:chgData name="MT 草苅 勝太" userId="S::shota.kusakari@metateam.co.jp::80b42f99-5b3c-414a-a424-9baadcd4fd7e" providerId="AD" clId="Web-{22E3A32C-EEB6-B358-54BC-900578CA956B}" dt="2024-07-29T08:35:15.455" v="646"/>
          <ac:spMkLst>
            <pc:docMk/>
            <pc:sldMk cId="966047207" sldId="262"/>
            <ac:spMk id="37" creationId="{C9BDFBF8-9AE7-4CC6-D124-70D607C6B166}"/>
          </ac:spMkLst>
        </pc:spChg>
        <pc:spChg chg="add del">
          <ac:chgData name="MT 草苅 勝太" userId="S::shota.kusakari@metateam.co.jp::80b42f99-5b3c-414a-a424-9baadcd4fd7e" providerId="AD" clId="Web-{22E3A32C-EEB6-B358-54BC-900578CA956B}" dt="2024-07-29T08:23:23.289" v="545"/>
          <ac:spMkLst>
            <pc:docMk/>
            <pc:sldMk cId="966047207" sldId="262"/>
            <ac:spMk id="38" creationId="{54BCA711-EFBE-8F95-FB29-EC896177EACC}"/>
          </ac:spMkLst>
        </pc:spChg>
        <pc:spChg chg="add del mod topLvl">
          <ac:chgData name="MT 草苅 勝太" userId="S::shota.kusakari@metateam.co.jp::80b42f99-5b3c-414a-a424-9baadcd4fd7e" providerId="AD" clId="Web-{22E3A32C-EEB6-B358-54BC-900578CA956B}" dt="2024-07-29T08:54:55.639" v="781"/>
          <ac:spMkLst>
            <pc:docMk/>
            <pc:sldMk cId="966047207" sldId="262"/>
            <ac:spMk id="40" creationId="{179FD66D-D7C5-05A7-C3AE-4E7A6C90665D}"/>
          </ac:spMkLst>
        </pc:spChg>
        <pc:spChg chg="add del mod">
          <ac:chgData name="MT 草苅 勝太" userId="S::shota.kusakari@metateam.co.jp::80b42f99-5b3c-414a-a424-9baadcd4fd7e" providerId="AD" clId="Web-{22E3A32C-EEB6-B358-54BC-900578CA956B}" dt="2024-07-29T08:46:11.651" v="709"/>
          <ac:spMkLst>
            <pc:docMk/>
            <pc:sldMk cId="966047207" sldId="262"/>
            <ac:spMk id="54" creationId="{03A77DF5-2141-D94B-816E-FBB0A416EFE5}"/>
          </ac:spMkLst>
        </pc:spChg>
        <pc:spChg chg="add del mod">
          <ac:chgData name="MT 草苅 勝太" userId="S::shota.kusakari@metateam.co.jp::80b42f99-5b3c-414a-a424-9baadcd4fd7e" providerId="AD" clId="Web-{22E3A32C-EEB6-B358-54BC-900578CA956B}" dt="2024-07-29T08:46:09.979" v="708"/>
          <ac:spMkLst>
            <pc:docMk/>
            <pc:sldMk cId="966047207" sldId="262"/>
            <ac:spMk id="57" creationId="{F05A8FDB-2821-4B11-0A98-4463FD16A626}"/>
          </ac:spMkLst>
        </pc:spChg>
        <pc:spChg chg="add mod">
          <ac:chgData name="MT 草苅 勝太" userId="S::shota.kusakari@metateam.co.jp::80b42f99-5b3c-414a-a424-9baadcd4fd7e" providerId="AD" clId="Web-{22E3A32C-EEB6-B358-54BC-900578CA956B}" dt="2024-07-29T05:49:07.297" v="262" actId="1076"/>
          <ac:spMkLst>
            <pc:docMk/>
            <pc:sldMk cId="966047207" sldId="262"/>
            <ac:spMk id="67" creationId="{25B1242F-2193-D8E1-E4AB-105F85A1C29C}"/>
          </ac:spMkLst>
        </pc:spChg>
        <pc:spChg chg="add del mod">
          <ac:chgData name="MT 草苅 勝太" userId="S::shota.kusakari@metateam.co.jp::80b42f99-5b3c-414a-a424-9baadcd4fd7e" providerId="AD" clId="Web-{22E3A32C-EEB6-B358-54BC-900578CA956B}" dt="2024-07-29T09:01:03.168" v="837"/>
          <ac:spMkLst>
            <pc:docMk/>
            <pc:sldMk cId="966047207" sldId="262"/>
            <ac:spMk id="71" creationId="{68A4A667-5649-A33E-F17E-667D514FF1AF}"/>
          </ac:spMkLst>
        </pc:spChg>
        <pc:spChg chg="add">
          <ac:chgData name="MT 草苅 勝太" userId="S::shota.kusakari@metateam.co.jp::80b42f99-5b3c-414a-a424-9baadcd4fd7e" providerId="AD" clId="Web-{22E3A32C-EEB6-B358-54BC-900578CA956B}" dt="2024-07-29T08:55:00.733" v="782"/>
          <ac:spMkLst>
            <pc:docMk/>
            <pc:sldMk cId="966047207" sldId="262"/>
            <ac:spMk id="73" creationId="{6A397B79-D3B3-BDAB-3AAD-F740573CC1C2}"/>
          </ac:spMkLst>
        </pc:spChg>
        <pc:grpChg chg="add del mod topLvl">
          <ac:chgData name="MT 草苅 勝太" userId="S::shota.kusakari@metateam.co.jp::80b42f99-5b3c-414a-a424-9baadcd4fd7e" providerId="AD" clId="Web-{22E3A32C-EEB6-B358-54BC-900578CA956B}" dt="2024-07-29T08:32:18.793" v="614"/>
          <ac:grpSpMkLst>
            <pc:docMk/>
            <pc:sldMk cId="966047207" sldId="262"/>
            <ac:grpSpMk id="14" creationId="{0C82DB25-1DC4-D735-3393-BBA90ED383E6}"/>
          </ac:grpSpMkLst>
        </pc:grpChg>
        <pc:grpChg chg="add del mod topLvl">
          <ac:chgData name="MT 草苅 勝太" userId="S::shota.kusakari@metateam.co.jp::80b42f99-5b3c-414a-a424-9baadcd4fd7e" providerId="AD" clId="Web-{22E3A32C-EEB6-B358-54BC-900578CA956B}" dt="2024-07-29T08:30:25.367" v="594"/>
          <ac:grpSpMkLst>
            <pc:docMk/>
            <pc:sldMk cId="966047207" sldId="262"/>
            <ac:grpSpMk id="18" creationId="{ABA41128-13C6-6C27-BC13-A07E082A2735}"/>
          </ac:grpSpMkLst>
        </pc:grpChg>
        <pc:grpChg chg="add del">
          <ac:chgData name="MT 草苅 勝太" userId="S::shota.kusakari@metateam.co.jp::80b42f99-5b3c-414a-a424-9baadcd4fd7e" providerId="AD" clId="Web-{22E3A32C-EEB6-B358-54BC-900578CA956B}" dt="2024-07-29T08:29:24.255" v="581"/>
          <ac:grpSpMkLst>
            <pc:docMk/>
            <pc:sldMk cId="966047207" sldId="262"/>
            <ac:grpSpMk id="22" creationId="{EF38C291-1E77-7F5E-5490-6E90CBA31210}"/>
          </ac:grpSpMkLst>
        </pc:grpChg>
        <pc:grpChg chg="add mod">
          <ac:chgData name="MT 草苅 勝太" userId="S::shota.kusakari@metateam.co.jp::80b42f99-5b3c-414a-a424-9baadcd4fd7e" providerId="AD" clId="Web-{22E3A32C-EEB6-B358-54BC-900578CA956B}" dt="2024-07-29T08:32:22.558" v="615" actId="1076"/>
          <ac:grpSpMkLst>
            <pc:docMk/>
            <pc:sldMk cId="966047207" sldId="262"/>
            <ac:grpSpMk id="29" creationId="{192C7D64-B156-7192-898E-F7127CDAF289}"/>
          </ac:grpSpMkLst>
        </pc:grpChg>
        <pc:grpChg chg="add del mod">
          <ac:chgData name="MT 草苅 勝太" userId="S::shota.kusakari@metateam.co.jp::80b42f99-5b3c-414a-a424-9baadcd4fd7e" providerId="AD" clId="Web-{22E3A32C-EEB6-B358-54BC-900578CA956B}" dt="2024-07-29T08:35:15.455" v="646"/>
          <ac:grpSpMkLst>
            <pc:docMk/>
            <pc:sldMk cId="966047207" sldId="262"/>
            <ac:grpSpMk id="33" creationId="{8B8BF773-14DE-14EA-B457-F472AD304761}"/>
          </ac:grpSpMkLst>
        </pc:grpChg>
        <pc:grpChg chg="add del mod">
          <ac:chgData name="MT 草苅 勝太" userId="S::shota.kusakari@metateam.co.jp::80b42f99-5b3c-414a-a424-9baadcd4fd7e" providerId="AD" clId="Web-{22E3A32C-EEB6-B358-54BC-900578CA956B}" dt="2024-07-29T08:30:01.178" v="589"/>
          <ac:grpSpMkLst>
            <pc:docMk/>
            <pc:sldMk cId="966047207" sldId="262"/>
            <ac:grpSpMk id="41" creationId="{D318F898-48D0-7B9C-CA8B-A34051DB59D2}"/>
          </ac:grpSpMkLst>
        </pc:grpChg>
        <pc:grpChg chg="add del">
          <ac:chgData name="MT 草苅 勝太" userId="S::shota.kusakari@metateam.co.jp::80b42f99-5b3c-414a-a424-9baadcd4fd7e" providerId="AD" clId="Web-{22E3A32C-EEB6-B358-54BC-900578CA956B}" dt="2024-07-29T05:46:39.729" v="229"/>
          <ac:grpSpMkLst>
            <pc:docMk/>
            <pc:sldMk cId="966047207" sldId="262"/>
            <ac:grpSpMk id="42" creationId="{8269C8CF-26E1-1946-56BF-060520AD031D}"/>
          </ac:grpSpMkLst>
        </pc:grpChg>
        <pc:picChg chg="add del mod">
          <ac:chgData name="MT 草苅 勝太" userId="S::shota.kusakari@metateam.co.jp::80b42f99-5b3c-414a-a424-9baadcd4fd7e" providerId="AD" clId="Web-{22E3A32C-EEB6-B358-54BC-900578CA956B}" dt="2024-07-29T08:49:03.079" v="734"/>
          <ac:picMkLst>
            <pc:docMk/>
            <pc:sldMk cId="966047207" sldId="262"/>
            <ac:picMk id="9" creationId="{9E769325-1D36-73F9-95D4-E656CEE64802}"/>
          </ac:picMkLst>
        </pc:picChg>
        <pc:picChg chg="add del mod">
          <ac:chgData name="MT 草苅 勝太" userId="S::shota.kusakari@metateam.co.jp::80b42f99-5b3c-414a-a424-9baadcd4fd7e" providerId="AD" clId="Web-{22E3A32C-EEB6-B358-54BC-900578CA956B}" dt="2024-07-29T08:27:30.829" v="570"/>
          <ac:picMkLst>
            <pc:docMk/>
            <pc:sldMk cId="966047207" sldId="262"/>
            <ac:picMk id="10" creationId="{7CBC5DDE-BB57-35ED-1BDC-576A5E9F0588}"/>
          </ac:picMkLst>
        </pc:picChg>
        <pc:picChg chg="del mod topLvl">
          <ac:chgData name="MT 草苅 勝太" userId="S::shota.kusakari@metateam.co.jp::80b42f99-5b3c-414a-a424-9baadcd4fd7e" providerId="AD" clId="Web-{22E3A32C-EEB6-B358-54BC-900578CA956B}" dt="2024-07-29T08:50:37.614" v="744"/>
          <ac:picMkLst>
            <pc:docMk/>
            <pc:sldMk cId="966047207" sldId="262"/>
            <ac:picMk id="12" creationId="{355DDBC3-ACF6-1AB5-8E20-69A494897E75}"/>
          </ac:picMkLst>
        </pc:picChg>
        <pc:picChg chg="add mod">
          <ac:chgData name="MT 草苅 勝太" userId="S::shota.kusakari@metateam.co.jp::80b42f99-5b3c-414a-a424-9baadcd4fd7e" providerId="AD" clId="Web-{22E3A32C-EEB6-B358-54BC-900578CA956B}" dt="2024-07-29T08:34:57.220" v="642" actId="1076"/>
          <ac:picMkLst>
            <pc:docMk/>
            <pc:sldMk cId="966047207" sldId="262"/>
            <ac:picMk id="15" creationId="{171B0407-D7A2-A1BC-D5A9-493683C2C6A4}"/>
          </ac:picMkLst>
        </pc:picChg>
        <pc:picChg chg="mod topLvl">
          <ac:chgData name="MT 草苅 勝太" userId="S::shota.kusakari@metateam.co.jp::80b42f99-5b3c-414a-a424-9baadcd4fd7e" providerId="AD" clId="Web-{22E3A32C-EEB6-B358-54BC-900578CA956B}" dt="2024-07-29T08:31:20.884" v="604" actId="1076"/>
          <ac:picMkLst>
            <pc:docMk/>
            <pc:sldMk cId="966047207" sldId="262"/>
            <ac:picMk id="16" creationId="{AAFBB8AF-04C9-D743-D1A0-DF0DD5F7A944}"/>
          </ac:picMkLst>
        </pc:picChg>
        <pc:picChg chg="add mod">
          <ac:chgData name="MT 草苅 勝太" userId="S::shota.kusakari@metateam.co.jp::80b42f99-5b3c-414a-a424-9baadcd4fd7e" providerId="AD" clId="Web-{22E3A32C-EEB6-B358-54BC-900578CA956B}" dt="2024-07-29T08:31:49.839" v="608" actId="1076"/>
          <ac:picMkLst>
            <pc:docMk/>
            <pc:sldMk cId="966047207" sldId="262"/>
            <ac:picMk id="19" creationId="{D31B918A-E829-F97B-EEC2-889124D620A5}"/>
          </ac:picMkLst>
        </pc:picChg>
        <pc:picChg chg="del">
          <ac:chgData name="MT 草苅 勝太" userId="S::shota.kusakari@metateam.co.jp::80b42f99-5b3c-414a-a424-9baadcd4fd7e" providerId="AD" clId="Web-{22E3A32C-EEB6-B358-54BC-900578CA956B}" dt="2024-07-29T08:29:24.255" v="581"/>
          <ac:picMkLst>
            <pc:docMk/>
            <pc:sldMk cId="966047207" sldId="262"/>
            <ac:picMk id="20" creationId="{9924784F-7696-5CE0-CC28-FDD081E0A8CB}"/>
          </ac:picMkLst>
        </pc:picChg>
        <pc:picChg chg="add del mod">
          <ac:chgData name="MT 草苅 勝太" userId="S::shota.kusakari@metateam.co.jp::80b42f99-5b3c-414a-a424-9baadcd4fd7e" providerId="AD" clId="Web-{22E3A32C-EEB6-B358-54BC-900578CA956B}" dt="2024-07-29T08:29:28.833" v="583"/>
          <ac:picMkLst>
            <pc:docMk/>
            <pc:sldMk cId="966047207" sldId="262"/>
            <ac:picMk id="23" creationId="{E960F5E4-24C4-3EE8-0D72-C872C94873DB}"/>
          </ac:picMkLst>
        </pc:picChg>
        <pc:picChg chg="add del mod">
          <ac:chgData name="MT 草苅 勝太" userId="S::shota.kusakari@metateam.co.jp::80b42f99-5b3c-414a-a424-9baadcd4fd7e" providerId="AD" clId="Web-{22E3A32C-EEB6-B358-54BC-900578CA956B}" dt="2024-07-29T07:27:39.898" v="298"/>
          <ac:picMkLst>
            <pc:docMk/>
            <pc:sldMk cId="966047207" sldId="262"/>
            <ac:picMk id="24" creationId="{6023D22E-EBEF-B133-2402-FB560EA2F2CC}"/>
          </ac:picMkLst>
        </pc:picChg>
        <pc:picChg chg="add del">
          <ac:chgData name="MT 草苅 勝太" userId="S::shota.kusakari@metateam.co.jp::80b42f99-5b3c-414a-a424-9baadcd4fd7e" providerId="AD" clId="Web-{22E3A32C-EEB6-B358-54BC-900578CA956B}" dt="2024-07-29T08:28:55.692" v="574"/>
          <ac:picMkLst>
            <pc:docMk/>
            <pc:sldMk cId="966047207" sldId="262"/>
            <ac:picMk id="24" creationId="{DA30BAFC-741A-569D-374C-0FA6911A57A5}"/>
          </ac:picMkLst>
        </pc:picChg>
        <pc:picChg chg="add del">
          <ac:chgData name="MT 草苅 勝太" userId="S::shota.kusakari@metateam.co.jp::80b42f99-5b3c-414a-a424-9baadcd4fd7e" providerId="AD" clId="Web-{22E3A32C-EEB6-B358-54BC-900578CA956B}" dt="2024-07-29T08:26:14.498" v="567"/>
          <ac:picMkLst>
            <pc:docMk/>
            <pc:sldMk cId="966047207" sldId="262"/>
            <ac:picMk id="26" creationId="{61F20CE0-AB61-729A-4BC4-4862A0631954}"/>
          </ac:picMkLst>
        </pc:picChg>
        <pc:picChg chg="add del mod topLvl">
          <ac:chgData name="MT 草苅 勝太" userId="S::shota.kusakari@metateam.co.jp::80b42f99-5b3c-414a-a424-9baadcd4fd7e" providerId="AD" clId="Web-{22E3A32C-EEB6-B358-54BC-900578CA956B}" dt="2024-07-29T08:30:06.163" v="591"/>
          <ac:picMkLst>
            <pc:docMk/>
            <pc:sldMk cId="966047207" sldId="262"/>
            <ac:picMk id="28" creationId="{E74B7355-5CAF-C95D-3428-2A280232EF29}"/>
          </ac:picMkLst>
        </pc:picChg>
        <pc:picChg chg="add del mod topLvl">
          <ac:chgData name="MT 草苅 勝太" userId="S::shota.kusakari@metateam.co.jp::80b42f99-5b3c-414a-a424-9baadcd4fd7e" providerId="AD" clId="Web-{22E3A32C-EEB6-B358-54BC-900578CA956B}" dt="2024-07-29T08:30:52.977" v="601"/>
          <ac:picMkLst>
            <pc:docMk/>
            <pc:sldMk cId="966047207" sldId="262"/>
            <ac:picMk id="30" creationId="{114B29C4-AE01-0A1C-5202-F023D3335AB9}"/>
          </ac:picMkLst>
        </pc:picChg>
        <pc:picChg chg="mod topLvl">
          <ac:chgData name="MT 草苅 勝太" userId="S::shota.kusakari@metateam.co.jp::80b42f99-5b3c-414a-a424-9baadcd4fd7e" providerId="AD" clId="Web-{22E3A32C-EEB6-B358-54BC-900578CA956B}" dt="2024-07-29T08:35:20.377" v="647" actId="1076"/>
          <ac:picMkLst>
            <pc:docMk/>
            <pc:sldMk cId="966047207" sldId="262"/>
            <ac:picMk id="35" creationId="{F34FF66F-C3FC-67F7-8E98-B54E7C530697}"/>
          </ac:picMkLst>
        </pc:picChg>
        <pc:picChg chg="add del mod">
          <ac:chgData name="MT 草苅 勝太" userId="S::shota.kusakari@metateam.co.jp::80b42f99-5b3c-414a-a424-9baadcd4fd7e" providerId="AD" clId="Web-{22E3A32C-EEB6-B358-54BC-900578CA956B}" dt="2024-07-29T08:49:17.939" v="738"/>
          <ac:picMkLst>
            <pc:docMk/>
            <pc:sldMk cId="966047207" sldId="262"/>
            <ac:picMk id="39" creationId="{8449D4C5-121B-6EB5-BF37-216BE35410A9}"/>
          </ac:picMkLst>
        </pc:picChg>
        <pc:picChg chg="add del mod">
          <ac:chgData name="MT 草苅 勝太" userId="S::shota.kusakari@metateam.co.jp::80b42f99-5b3c-414a-a424-9baadcd4fd7e" providerId="AD" clId="Web-{22E3A32C-EEB6-B358-54BC-900578CA956B}" dt="2024-07-29T08:34:06.562" v="628"/>
          <ac:picMkLst>
            <pc:docMk/>
            <pc:sldMk cId="966047207" sldId="262"/>
            <ac:picMk id="42" creationId="{EAFEFC75-E0B7-ACF9-E120-369DD6DCE6D1}"/>
          </ac:picMkLst>
        </pc:picChg>
        <pc:picChg chg="add del mod">
          <ac:chgData name="MT 草苅 勝太" userId="S::shota.kusakari@metateam.co.jp::80b42f99-5b3c-414a-a424-9baadcd4fd7e" providerId="AD" clId="Web-{22E3A32C-EEB6-B358-54BC-900578CA956B}" dt="2024-07-29T08:34:31.876" v="636"/>
          <ac:picMkLst>
            <pc:docMk/>
            <pc:sldMk cId="966047207" sldId="262"/>
            <ac:picMk id="43" creationId="{AA279A7A-91ED-09F2-FC85-5F681F16DC8C}"/>
          </ac:picMkLst>
        </pc:picChg>
        <pc:picChg chg="add del mod">
          <ac:chgData name="MT 草苅 勝太" userId="S::shota.kusakari@metateam.co.jp::80b42f99-5b3c-414a-a424-9baadcd4fd7e" providerId="AD" clId="Web-{22E3A32C-EEB6-B358-54BC-900578CA956B}" dt="2024-07-29T08:37:37.257" v="661"/>
          <ac:picMkLst>
            <pc:docMk/>
            <pc:sldMk cId="966047207" sldId="262"/>
            <ac:picMk id="44" creationId="{856B2704-CBB7-A908-F4AD-8C149F5EE5D5}"/>
          </ac:picMkLst>
        </pc:picChg>
        <pc:picChg chg="add del mod">
          <ac:chgData name="MT 草苅 勝太" userId="S::shota.kusakari@metateam.co.jp::80b42f99-5b3c-414a-a424-9baadcd4fd7e" providerId="AD" clId="Web-{22E3A32C-EEB6-B358-54BC-900578CA956B}" dt="2024-07-29T08:49:10.298" v="735"/>
          <ac:picMkLst>
            <pc:docMk/>
            <pc:sldMk cId="966047207" sldId="262"/>
            <ac:picMk id="45" creationId="{367FB15E-09DD-1891-FCED-97E2E862EA9A}"/>
          </ac:picMkLst>
        </pc:picChg>
        <pc:picChg chg="add del mod">
          <ac:chgData name="MT 草苅 勝太" userId="S::shota.kusakari@metateam.co.jp::80b42f99-5b3c-414a-a424-9baadcd4fd7e" providerId="AD" clId="Web-{22E3A32C-EEB6-B358-54BC-900578CA956B}" dt="2024-07-29T08:49:13.236" v="737"/>
          <ac:picMkLst>
            <pc:docMk/>
            <pc:sldMk cId="966047207" sldId="262"/>
            <ac:picMk id="46" creationId="{931D0E9D-550C-5EBF-4447-F0CAE65BB778}"/>
          </ac:picMkLst>
        </pc:picChg>
        <pc:picChg chg="add del mod">
          <ac:chgData name="MT 草苅 勝太" userId="S::shota.kusakari@metateam.co.jp::80b42f99-5b3c-414a-a424-9baadcd4fd7e" providerId="AD" clId="Web-{22E3A32C-EEB6-B358-54BC-900578CA956B}" dt="2024-07-29T08:49:21.424" v="740"/>
          <ac:picMkLst>
            <pc:docMk/>
            <pc:sldMk cId="966047207" sldId="262"/>
            <ac:picMk id="47" creationId="{A21B6E9D-593F-0AB2-FFD6-2558AAFBD263}"/>
          </ac:picMkLst>
        </pc:picChg>
        <pc:picChg chg="add del mod">
          <ac:chgData name="MT 草苅 勝太" userId="S::shota.kusakari@metateam.co.jp::80b42f99-5b3c-414a-a424-9baadcd4fd7e" providerId="AD" clId="Web-{22E3A32C-EEB6-B358-54BC-900578CA956B}" dt="2024-07-29T08:49:11.767" v="736"/>
          <ac:picMkLst>
            <pc:docMk/>
            <pc:sldMk cId="966047207" sldId="262"/>
            <ac:picMk id="48" creationId="{ED1D9576-2919-1D48-F58D-D136C53ABD0F}"/>
          </ac:picMkLst>
        </pc:picChg>
        <pc:picChg chg="add mod">
          <ac:chgData name="MT 草苅 勝太" userId="S::shota.kusakari@metateam.co.jp::80b42f99-5b3c-414a-a424-9baadcd4fd7e" providerId="AD" clId="Web-{22E3A32C-EEB6-B358-54BC-900578CA956B}" dt="2024-07-29T08:42:19.283" v="695"/>
          <ac:picMkLst>
            <pc:docMk/>
            <pc:sldMk cId="966047207" sldId="262"/>
            <ac:picMk id="49" creationId="{CC6A7BC9-20E5-C291-6F42-58586BEA3461}"/>
          </ac:picMkLst>
        </pc:picChg>
        <pc:picChg chg="add del mod">
          <ac:chgData name="MT 草苅 勝太" userId="S::shota.kusakari@metateam.co.jp::80b42f99-5b3c-414a-a424-9baadcd4fd7e" providerId="AD" clId="Web-{22E3A32C-EEB6-B358-54BC-900578CA956B}" dt="2024-07-29T08:49:20.236" v="739"/>
          <ac:picMkLst>
            <pc:docMk/>
            <pc:sldMk cId="966047207" sldId="262"/>
            <ac:picMk id="50" creationId="{796D566A-1582-DA6B-F3B6-BBB63EA24176}"/>
          </ac:picMkLst>
        </pc:picChg>
        <pc:picChg chg="add mod">
          <ac:chgData name="MT 草苅 勝太" userId="S::shota.kusakari@metateam.co.jp::80b42f99-5b3c-414a-a424-9baadcd4fd7e" providerId="AD" clId="Web-{22E3A32C-EEB6-B358-54BC-900578CA956B}" dt="2024-07-29T08:41:14.203" v="690" actId="1076"/>
          <ac:picMkLst>
            <pc:docMk/>
            <pc:sldMk cId="966047207" sldId="262"/>
            <ac:picMk id="52" creationId="{FB15285B-02FA-D6D6-3A12-BD8CFA1E1896}"/>
          </ac:picMkLst>
        </pc:picChg>
        <pc:picChg chg="add del mod">
          <ac:chgData name="MT 草苅 勝太" userId="S::shota.kusakari@metateam.co.jp::80b42f99-5b3c-414a-a424-9baadcd4fd7e" providerId="AD" clId="Web-{22E3A32C-EEB6-B358-54BC-900578CA956B}" dt="2024-07-29T08:44:11.100" v="698"/>
          <ac:picMkLst>
            <pc:docMk/>
            <pc:sldMk cId="966047207" sldId="262"/>
            <ac:picMk id="53" creationId="{4B718C26-42D4-54A6-49B9-701622D94698}"/>
          </ac:picMkLst>
        </pc:picChg>
        <pc:picChg chg="add mod">
          <ac:chgData name="MT 草苅 勝太" userId="S::shota.kusakari@metateam.co.jp::80b42f99-5b3c-414a-a424-9baadcd4fd7e" providerId="AD" clId="Web-{22E3A32C-EEB6-B358-54BC-900578CA956B}" dt="2024-07-29T08:48:07.984" v="725" actId="1076"/>
          <ac:picMkLst>
            <pc:docMk/>
            <pc:sldMk cId="966047207" sldId="262"/>
            <ac:picMk id="56" creationId="{4A0C7073-2FBE-C908-90AE-D8CD8C40770B}"/>
          </ac:picMkLst>
        </pc:picChg>
        <pc:picChg chg="add mod">
          <ac:chgData name="MT 草苅 勝太" userId="S::shota.kusakari@metateam.co.jp::80b42f99-5b3c-414a-a424-9baadcd4fd7e" providerId="AD" clId="Web-{22E3A32C-EEB6-B358-54BC-900578CA956B}" dt="2024-07-29T08:48:47.954" v="732" actId="1076"/>
          <ac:picMkLst>
            <pc:docMk/>
            <pc:sldMk cId="966047207" sldId="262"/>
            <ac:picMk id="59" creationId="{8526076C-3759-9AA0-A8D1-1F947A448660}"/>
          </ac:picMkLst>
        </pc:picChg>
        <pc:picChg chg="add mod">
          <ac:chgData name="MT 草苅 勝太" userId="S::shota.kusakari@metateam.co.jp::80b42f99-5b3c-414a-a424-9baadcd4fd7e" providerId="AD" clId="Web-{22E3A32C-EEB6-B358-54BC-900578CA956B}" dt="2024-07-29T08:48:36.360" v="729" actId="1076"/>
          <ac:picMkLst>
            <pc:docMk/>
            <pc:sldMk cId="966047207" sldId="262"/>
            <ac:picMk id="60" creationId="{782CD550-CB79-F20A-68D6-4427D9425D18}"/>
          </ac:picMkLst>
        </pc:picChg>
        <pc:picChg chg="add mod">
          <ac:chgData name="MT 草苅 勝太" userId="S::shota.kusakari@metateam.co.jp::80b42f99-5b3c-414a-a424-9baadcd4fd7e" providerId="AD" clId="Web-{22E3A32C-EEB6-B358-54BC-900578CA956B}" dt="2024-07-29T08:48:53.829" v="733" actId="1076"/>
          <ac:picMkLst>
            <pc:docMk/>
            <pc:sldMk cId="966047207" sldId="262"/>
            <ac:picMk id="61" creationId="{3DE7FE1D-6B9B-BBCA-886D-02F18CAFF955}"/>
          </ac:picMkLst>
        </pc:picChg>
        <pc:picChg chg="add mod">
          <ac:chgData name="MT 草苅 勝太" userId="S::shota.kusakari@metateam.co.jp::80b42f99-5b3c-414a-a424-9baadcd4fd7e" providerId="AD" clId="Web-{22E3A32C-EEB6-B358-54BC-900578CA956B}" dt="2024-07-29T08:50:05.175" v="742" actId="1076"/>
          <ac:picMkLst>
            <pc:docMk/>
            <pc:sldMk cId="966047207" sldId="262"/>
            <ac:picMk id="62" creationId="{E2BA83D1-D85E-B76B-B13C-3D59561D9CF0}"/>
          </ac:picMkLst>
        </pc:picChg>
        <pc:picChg chg="add mod">
          <ac:chgData name="MT 草苅 勝太" userId="S::shota.kusakari@metateam.co.jp::80b42f99-5b3c-414a-a424-9baadcd4fd7e" providerId="AD" clId="Web-{22E3A32C-EEB6-B358-54BC-900578CA956B}" dt="2024-07-29T05:49:02.453" v="261" actId="1076"/>
          <ac:picMkLst>
            <pc:docMk/>
            <pc:sldMk cId="966047207" sldId="262"/>
            <ac:picMk id="63" creationId="{D32E4F4E-B8CF-4F1B-CD9D-A62935963D60}"/>
          </ac:picMkLst>
        </pc:picChg>
        <pc:picChg chg="add del">
          <ac:chgData name="MT 草苅 勝太" userId="S::shota.kusakari@metateam.co.jp::80b42f99-5b3c-414a-a424-9baadcd4fd7e" providerId="AD" clId="Web-{22E3A32C-EEB6-B358-54BC-900578CA956B}" dt="2024-07-29T05:47:04.481" v="235"/>
          <ac:picMkLst>
            <pc:docMk/>
            <pc:sldMk cId="966047207" sldId="262"/>
            <ac:picMk id="65" creationId="{3E001B93-E314-DF12-2692-2E21B7FA2AA3}"/>
          </ac:picMkLst>
        </pc:picChg>
        <pc:picChg chg="add">
          <ac:chgData name="MT 草苅 勝太" userId="S::shota.kusakari@metateam.co.jp::80b42f99-5b3c-414a-a424-9baadcd4fd7e" providerId="AD" clId="Web-{22E3A32C-EEB6-B358-54BC-900578CA956B}" dt="2024-07-29T08:50:38.442" v="745"/>
          <ac:picMkLst>
            <pc:docMk/>
            <pc:sldMk cId="966047207" sldId="262"/>
            <ac:picMk id="65" creationId="{DD68B48F-072E-0009-8B2D-3584C432FC0B}"/>
          </ac:picMkLst>
        </pc:picChg>
        <pc:picChg chg="add del">
          <ac:chgData name="MT 草苅 勝太" userId="S::shota.kusakari@metateam.co.jp::80b42f99-5b3c-414a-a424-9baadcd4fd7e" providerId="AD" clId="Web-{22E3A32C-EEB6-B358-54BC-900578CA956B}" dt="2024-07-29T08:52:44.541" v="754"/>
          <ac:picMkLst>
            <pc:docMk/>
            <pc:sldMk cId="966047207" sldId="262"/>
            <ac:picMk id="68" creationId="{7A363416-5F94-1C06-5741-F4E8F775A512}"/>
          </ac:picMkLst>
        </pc:picChg>
        <pc:picChg chg="add mod">
          <ac:chgData name="MT 草苅 勝太" userId="S::shota.kusakari@metateam.co.jp::80b42f99-5b3c-414a-a424-9baadcd4fd7e" providerId="AD" clId="Web-{22E3A32C-EEB6-B358-54BC-900578CA956B}" dt="2024-07-29T08:40:51.608" v="686" actId="1076"/>
          <ac:picMkLst>
            <pc:docMk/>
            <pc:sldMk cId="966047207" sldId="262"/>
            <ac:picMk id="69" creationId="{199A7746-BF40-4B90-24B7-0CDF80D74C4A}"/>
          </ac:picMkLst>
        </pc:picChg>
        <pc:picChg chg="add del">
          <ac:chgData name="MT 草苅 勝太" userId="S::shota.kusakari@metateam.co.jp::80b42f99-5b3c-414a-a424-9baadcd4fd7e" providerId="AD" clId="Web-{22E3A32C-EEB6-B358-54BC-900578CA956B}" dt="2024-07-29T08:54:53.686" v="780"/>
          <ac:picMkLst>
            <pc:docMk/>
            <pc:sldMk cId="966047207" sldId="262"/>
            <ac:picMk id="70" creationId="{9E769325-1D36-73F9-95D4-E656CEE64802}"/>
          </ac:picMkLst>
        </pc:picChg>
      </pc:sldChg>
      <pc:sldChg chg="del">
        <pc:chgData name="MT 草苅 勝太" userId="S::shota.kusakari@metateam.co.jp::80b42f99-5b3c-414a-a424-9baadcd4fd7e" providerId="AD" clId="Web-{22E3A32C-EEB6-B358-54BC-900578CA956B}" dt="2024-07-29T08:55:19.359" v="785"/>
        <pc:sldMkLst>
          <pc:docMk/>
          <pc:sldMk cId="3901222799" sldId="263"/>
        </pc:sldMkLst>
      </pc:sldChg>
      <pc:sldChg chg="addSp modSp add ord replId">
        <pc:chgData name="MT 草苅 勝太" userId="S::shota.kusakari@metateam.co.jp::80b42f99-5b3c-414a-a424-9baadcd4fd7e" providerId="AD" clId="Web-{22E3A32C-EEB6-B358-54BC-900578CA956B}" dt="2024-07-29T04:40:59.044" v="111"/>
        <pc:sldMkLst>
          <pc:docMk/>
          <pc:sldMk cId="2075584459" sldId="268"/>
        </pc:sldMkLst>
        <pc:spChg chg="mod">
          <ac:chgData name="MT 草苅 勝太" userId="S::shota.kusakari@metateam.co.jp::80b42f99-5b3c-414a-a424-9baadcd4fd7e" providerId="AD" clId="Web-{22E3A32C-EEB6-B358-54BC-900578CA956B}" dt="2024-07-29T04:38:26.493" v="66" actId="20577"/>
          <ac:spMkLst>
            <pc:docMk/>
            <pc:sldMk cId="2075584459" sldId="268"/>
            <ac:spMk id="4" creationId="{762E8ECC-CE08-8D8E-8AD5-81B8F397E706}"/>
          </ac:spMkLst>
        </pc:spChg>
        <pc:spChg chg="add mod">
          <ac:chgData name="MT 草苅 勝太" userId="S::shota.kusakari@metateam.co.jp::80b42f99-5b3c-414a-a424-9baadcd4fd7e" providerId="AD" clId="Web-{22E3A32C-EEB6-B358-54BC-900578CA956B}" dt="2024-07-29T04:40:55.482" v="110" actId="1076"/>
          <ac:spMkLst>
            <pc:docMk/>
            <pc:sldMk cId="2075584459" sldId="268"/>
            <ac:spMk id="7" creationId="{2AA8C06B-7FE5-F594-B187-EA78C48C188A}"/>
          </ac:spMkLst>
        </pc:spChg>
      </pc:sldChg>
      <pc:sldChg chg="add del replId">
        <pc:chgData name="MT 草苅 勝太" userId="S::shota.kusakari@metateam.co.jp::80b42f99-5b3c-414a-a424-9baadcd4fd7e" providerId="AD" clId="Web-{22E3A32C-EEB6-B358-54BC-900578CA956B}" dt="2024-07-29T07:24:37.752" v="282"/>
        <pc:sldMkLst>
          <pc:docMk/>
          <pc:sldMk cId="3077764340" sldId="269"/>
        </pc:sldMkLst>
      </pc:sldChg>
      <pc:sldChg chg="addSp delSp modSp add replId">
        <pc:chgData name="MT 草苅 勝太" userId="S::shota.kusakari@metateam.co.jp::80b42f99-5b3c-414a-a424-9baadcd4fd7e" providerId="AD" clId="Web-{22E3A32C-EEB6-B358-54BC-900578CA956B}" dt="2024-07-29T07:39:23.686" v="436" actId="1076"/>
        <pc:sldMkLst>
          <pc:docMk/>
          <pc:sldMk cId="4187025370" sldId="269"/>
        </pc:sldMkLst>
        <pc:spChg chg="mod">
          <ac:chgData name="MT 草苅 勝太" userId="S::shota.kusakari@metateam.co.jp::80b42f99-5b3c-414a-a424-9baadcd4fd7e" providerId="AD" clId="Web-{22E3A32C-EEB6-B358-54BC-900578CA956B}" dt="2024-07-29T07:38:10.699" v="426"/>
          <ac:spMkLst>
            <pc:docMk/>
            <pc:sldMk cId="4187025370" sldId="269"/>
            <ac:spMk id="7" creationId="{5808DF7A-1894-FED9-29B5-FC8269008F56}"/>
          </ac:spMkLst>
        </pc:spChg>
        <pc:spChg chg="mod">
          <ac:chgData name="MT 草苅 勝太" userId="S::shota.kusakari@metateam.co.jp::80b42f99-5b3c-414a-a424-9baadcd4fd7e" providerId="AD" clId="Web-{22E3A32C-EEB6-B358-54BC-900578CA956B}" dt="2024-07-29T07:39:18.889" v="433" actId="1076"/>
          <ac:spMkLst>
            <pc:docMk/>
            <pc:sldMk cId="4187025370" sldId="269"/>
            <ac:spMk id="16" creationId="{67075673-64A7-D372-C5B3-EC770AA919A6}"/>
          </ac:spMkLst>
        </pc:spChg>
        <pc:spChg chg="add mod">
          <ac:chgData name="MT 草苅 勝太" userId="S::shota.kusakari@metateam.co.jp::80b42f99-5b3c-414a-a424-9baadcd4fd7e" providerId="AD" clId="Web-{22E3A32C-EEB6-B358-54BC-900578CA956B}" dt="2024-07-29T07:38:10.746" v="427"/>
          <ac:spMkLst>
            <pc:docMk/>
            <pc:sldMk cId="4187025370" sldId="269"/>
            <ac:spMk id="17" creationId="{B67FC43D-3E70-2CF6-A001-7F18E6727859}"/>
          </ac:spMkLst>
        </pc:spChg>
        <pc:spChg chg="add mod">
          <ac:chgData name="MT 草苅 勝太" userId="S::shota.kusakari@metateam.co.jp::80b42f99-5b3c-414a-a424-9baadcd4fd7e" providerId="AD" clId="Web-{22E3A32C-EEB6-B358-54BC-900578CA956B}" dt="2024-07-29T07:39:23.670" v="435" actId="1076"/>
          <ac:spMkLst>
            <pc:docMk/>
            <pc:sldMk cId="4187025370" sldId="269"/>
            <ac:spMk id="26" creationId="{C0719387-5407-C66D-5890-7F6A16E6D9C1}"/>
          </ac:spMkLst>
        </pc:spChg>
        <pc:spChg chg="add mod">
          <ac:chgData name="MT 草苅 勝太" userId="S::shota.kusakari@metateam.co.jp::80b42f99-5b3c-414a-a424-9baadcd4fd7e" providerId="AD" clId="Web-{22E3A32C-EEB6-B358-54BC-900578CA956B}" dt="2024-07-29T07:39:23.686" v="436" actId="1076"/>
          <ac:spMkLst>
            <pc:docMk/>
            <pc:sldMk cId="4187025370" sldId="269"/>
            <ac:spMk id="34" creationId="{4AAD9068-D299-036A-D950-E6472F96ED32}"/>
          </ac:spMkLst>
        </pc:spChg>
        <pc:grpChg chg="del">
          <ac:chgData name="MT 草苅 勝太" userId="S::shota.kusakari@metateam.co.jp::80b42f99-5b3c-414a-a424-9baadcd4fd7e" providerId="AD" clId="Web-{22E3A32C-EEB6-B358-54BC-900578CA956B}" dt="2024-07-29T07:31:51.875" v="352"/>
          <ac:grpSpMkLst>
            <pc:docMk/>
            <pc:sldMk cId="4187025370" sldId="269"/>
            <ac:grpSpMk id="15" creationId="{39B7B2C1-D4F1-C26C-61AA-5F1C3295EAC9}"/>
          </ac:grpSpMkLst>
        </pc:grpChg>
        <pc:grpChg chg="add mod">
          <ac:chgData name="MT 草苅 勝太" userId="S::shota.kusakari@metateam.co.jp::80b42f99-5b3c-414a-a424-9baadcd4fd7e" providerId="AD" clId="Web-{22E3A32C-EEB6-B358-54BC-900578CA956B}" dt="2024-07-29T07:39:23.654" v="434" actId="1076"/>
          <ac:grpSpMkLst>
            <pc:docMk/>
            <pc:sldMk cId="4187025370" sldId="269"/>
            <ac:grpSpMk id="31" creationId="{D7227EE4-AEB6-2BA4-3161-BE9FDC7122B7}"/>
          </ac:grpSpMkLst>
        </pc:grpChg>
      </pc:sldChg>
      <pc:sldChg chg="modSp add del replId">
        <pc:chgData name="MT 草苅 勝太" userId="S::shota.kusakari@metateam.co.jp::80b42f99-5b3c-414a-a424-9baadcd4fd7e" providerId="AD" clId="Web-{22E3A32C-EEB6-B358-54BC-900578CA956B}" dt="2024-07-29T07:40:23.969" v="446"/>
        <pc:sldMkLst>
          <pc:docMk/>
          <pc:sldMk cId="962398416" sldId="270"/>
        </pc:sldMkLst>
        <pc:spChg chg="mod">
          <ac:chgData name="MT 草苅 勝太" userId="S::shota.kusakari@metateam.co.jp::80b42f99-5b3c-414a-a424-9baadcd4fd7e" providerId="AD" clId="Web-{22E3A32C-EEB6-B358-54BC-900578CA956B}" dt="2024-07-29T07:40:22.766" v="444" actId="1076"/>
          <ac:spMkLst>
            <pc:docMk/>
            <pc:sldMk cId="962398416" sldId="270"/>
            <ac:spMk id="7" creationId="{5808DF7A-1894-FED9-29B5-FC8269008F56}"/>
          </ac:spMkLst>
        </pc:spChg>
        <pc:grpChg chg="mod">
          <ac:chgData name="MT 草苅 勝太" userId="S::shota.kusakari@metateam.co.jp::80b42f99-5b3c-414a-a424-9baadcd4fd7e" providerId="AD" clId="Web-{22E3A32C-EEB6-B358-54BC-900578CA956B}" dt="2024-07-29T07:40:22.953" v="445" actId="1076"/>
          <ac:grpSpMkLst>
            <pc:docMk/>
            <pc:sldMk cId="962398416" sldId="270"/>
            <ac:grpSpMk id="15" creationId="{39B7B2C1-D4F1-C26C-61AA-5F1C3295EAC9}"/>
          </ac:grpSpMkLst>
        </pc:grpChg>
      </pc:sldChg>
      <pc:sldChg chg="addSp delSp modSp add replId">
        <pc:chgData name="MT 草苅 勝太" userId="S::shota.kusakari@metateam.co.jp::80b42f99-5b3c-414a-a424-9baadcd4fd7e" providerId="AD" clId="Web-{22E3A32C-EEB6-B358-54BC-900578CA956B}" dt="2024-07-29T08:21:15.143" v="530"/>
        <pc:sldMkLst>
          <pc:docMk/>
          <pc:sldMk cId="1048548928" sldId="270"/>
        </pc:sldMkLst>
        <pc:spChg chg="del">
          <ac:chgData name="MT 草苅 勝太" userId="S::shota.kusakari@metateam.co.jp::80b42f99-5b3c-414a-a424-9baadcd4fd7e" providerId="AD" clId="Web-{22E3A32C-EEB6-B358-54BC-900578CA956B}" dt="2024-07-29T08:21:15.143" v="530"/>
          <ac:spMkLst>
            <pc:docMk/>
            <pc:sldMk cId="1048548928" sldId="270"/>
            <ac:spMk id="2" creationId="{E6C1C0DD-44B7-6D87-A8E1-FDCDBCE2D2E3}"/>
          </ac:spMkLst>
        </pc:spChg>
        <pc:spChg chg="del">
          <ac:chgData name="MT 草苅 勝太" userId="S::shota.kusakari@metateam.co.jp::80b42f99-5b3c-414a-a424-9baadcd4fd7e" providerId="AD" clId="Web-{22E3A32C-EEB6-B358-54BC-900578CA956B}" dt="2024-07-29T08:19:27.343" v="520"/>
          <ac:spMkLst>
            <pc:docMk/>
            <pc:sldMk cId="1048548928" sldId="270"/>
            <ac:spMk id="8" creationId="{A0710B7D-9012-91E5-0739-23CFA3AB6B60}"/>
          </ac:spMkLst>
        </pc:spChg>
        <pc:spChg chg="del">
          <ac:chgData name="MT 草苅 勝太" userId="S::shota.kusakari@metateam.co.jp::80b42f99-5b3c-414a-a424-9baadcd4fd7e" providerId="AD" clId="Web-{22E3A32C-EEB6-B358-54BC-900578CA956B}" dt="2024-07-29T08:07:15.660" v="473"/>
          <ac:spMkLst>
            <pc:docMk/>
            <pc:sldMk cId="1048548928" sldId="270"/>
            <ac:spMk id="30" creationId="{5E8DCDF9-5E21-365D-79D1-6D46A35089CD}"/>
          </ac:spMkLst>
        </pc:spChg>
        <pc:spChg chg="del">
          <ac:chgData name="MT 草苅 勝太" userId="S::shota.kusakari@metateam.co.jp::80b42f99-5b3c-414a-a424-9baadcd4fd7e" providerId="AD" clId="Web-{22E3A32C-EEB6-B358-54BC-900578CA956B}" dt="2024-07-29T08:19:18.077" v="519"/>
          <ac:spMkLst>
            <pc:docMk/>
            <pc:sldMk cId="1048548928" sldId="270"/>
            <ac:spMk id="32" creationId="{CAD36523-E0E9-1F63-1D8C-2496FC03874A}"/>
          </ac:spMkLst>
        </pc:spChg>
        <pc:spChg chg="del">
          <ac:chgData name="MT 草苅 勝太" userId="S::shota.kusakari@metateam.co.jp::80b42f99-5b3c-414a-a424-9baadcd4fd7e" providerId="AD" clId="Web-{22E3A32C-EEB6-B358-54BC-900578CA956B}" dt="2024-07-29T08:07:18.519" v="474"/>
          <ac:spMkLst>
            <pc:docMk/>
            <pc:sldMk cId="1048548928" sldId="270"/>
            <ac:spMk id="33" creationId="{A0CD17AB-4F37-DCB7-4D34-DC9897442E36}"/>
          </ac:spMkLst>
        </pc:spChg>
        <pc:spChg chg="add mod">
          <ac:chgData name="MT 草苅 勝太" userId="S::shota.kusakari@metateam.co.jp::80b42f99-5b3c-414a-a424-9baadcd4fd7e" providerId="AD" clId="Web-{22E3A32C-EEB6-B358-54BC-900578CA956B}" dt="2024-07-29T08:14:00.518" v="498" actId="1076"/>
          <ac:spMkLst>
            <pc:docMk/>
            <pc:sldMk cId="1048548928" sldId="270"/>
            <ac:spMk id="37" creationId="{3082A9ED-ADBE-AF4D-ACAB-E8E2DB730B8F}"/>
          </ac:spMkLst>
        </pc:spChg>
        <pc:spChg chg="add mod">
          <ac:chgData name="MT 草苅 勝太" userId="S::shota.kusakari@metateam.co.jp::80b42f99-5b3c-414a-a424-9baadcd4fd7e" providerId="AD" clId="Web-{22E3A32C-EEB6-B358-54BC-900578CA956B}" dt="2024-07-29T08:14:06.018" v="500" actId="1076"/>
          <ac:spMkLst>
            <pc:docMk/>
            <pc:sldMk cId="1048548928" sldId="270"/>
            <ac:spMk id="38" creationId="{3082A9ED-ADBE-AF4D-ACAB-E8E2DB730B8F}"/>
          </ac:spMkLst>
        </pc:spChg>
        <pc:spChg chg="add mod">
          <ac:chgData name="MT 草苅 勝太" userId="S::shota.kusakari@metateam.co.jp::80b42f99-5b3c-414a-a424-9baadcd4fd7e" providerId="AD" clId="Web-{22E3A32C-EEB6-B358-54BC-900578CA956B}" dt="2024-07-29T08:14:26.769" v="504" actId="1076"/>
          <ac:spMkLst>
            <pc:docMk/>
            <pc:sldMk cId="1048548928" sldId="270"/>
            <ac:spMk id="39" creationId="{94FE0DBE-AC52-9192-CBE0-527A58DB1A80}"/>
          </ac:spMkLst>
        </pc:spChg>
        <pc:spChg chg="add del mod">
          <ac:chgData name="MT 草苅 勝太" userId="S::shota.kusakari@metateam.co.jp::80b42f99-5b3c-414a-a424-9baadcd4fd7e" providerId="AD" clId="Web-{22E3A32C-EEB6-B358-54BC-900578CA956B}" dt="2024-07-29T08:19:03.123" v="516"/>
          <ac:spMkLst>
            <pc:docMk/>
            <pc:sldMk cId="1048548928" sldId="270"/>
            <ac:spMk id="42" creationId="{C33F83EF-756A-E8DE-7120-D7384F708DF2}"/>
          </ac:spMkLst>
        </pc:spChg>
        <pc:grpChg chg="del">
          <ac:chgData name="MT 草苅 勝太" userId="S::shota.kusakari@metateam.co.jp::80b42f99-5b3c-414a-a424-9baadcd4fd7e" providerId="AD" clId="Web-{22E3A32C-EEB6-B358-54BC-900578CA956B}" dt="2024-07-29T08:19:07.420" v="517"/>
          <ac:grpSpMkLst>
            <pc:docMk/>
            <pc:sldMk cId="1048548928" sldId="270"/>
            <ac:grpSpMk id="11" creationId="{15CB32C6-C4CA-9691-5CE0-E6B30A8E865D}"/>
          </ac:grpSpMkLst>
        </pc:grpChg>
        <pc:grpChg chg="mod">
          <ac:chgData name="MT 草苅 勝太" userId="S::shota.kusakari@metateam.co.jp::80b42f99-5b3c-414a-a424-9baadcd4fd7e" providerId="AD" clId="Web-{22E3A32C-EEB6-B358-54BC-900578CA956B}" dt="2024-07-29T08:14:15.847" v="503" actId="1076"/>
          <ac:grpSpMkLst>
            <pc:docMk/>
            <pc:sldMk cId="1048548928" sldId="270"/>
            <ac:grpSpMk id="15" creationId="{39B7B2C1-D4F1-C26C-61AA-5F1C3295EAC9}"/>
          </ac:grpSpMkLst>
        </pc:grpChg>
        <pc:grpChg chg="del">
          <ac:chgData name="MT 草苅 勝太" userId="S::shota.kusakari@metateam.co.jp::80b42f99-5b3c-414a-a424-9baadcd4fd7e" providerId="AD" clId="Web-{22E3A32C-EEB6-B358-54BC-900578CA956B}" dt="2024-07-29T08:19:41.203" v="523"/>
          <ac:grpSpMkLst>
            <pc:docMk/>
            <pc:sldMk cId="1048548928" sldId="270"/>
            <ac:grpSpMk id="18" creationId="{058ADDE7-6498-946E-E2F4-01BADB242927}"/>
          </ac:grpSpMkLst>
        </pc:grpChg>
        <pc:grpChg chg="del">
          <ac:chgData name="MT 草苅 勝太" userId="S::shota.kusakari@metateam.co.jp::80b42f99-5b3c-414a-a424-9baadcd4fd7e" providerId="AD" clId="Web-{22E3A32C-EEB6-B358-54BC-900578CA956B}" dt="2024-07-29T08:19:46.046" v="524"/>
          <ac:grpSpMkLst>
            <pc:docMk/>
            <pc:sldMk cId="1048548928" sldId="270"/>
            <ac:grpSpMk id="21" creationId="{E23B4B4C-D5CB-0739-7C2F-55515091D83C}"/>
          </ac:grpSpMkLst>
        </pc:grpChg>
        <pc:picChg chg="del">
          <ac:chgData name="MT 草苅 勝太" userId="S::shota.kusakari@metateam.co.jp::80b42f99-5b3c-414a-a424-9baadcd4fd7e" providerId="AD" clId="Web-{22E3A32C-EEB6-B358-54BC-900578CA956B}" dt="2024-07-29T08:19:07.420" v="517"/>
          <ac:picMkLst>
            <pc:docMk/>
            <pc:sldMk cId="1048548928" sldId="270"/>
            <ac:picMk id="9" creationId="{BCD97860-0606-75C9-E2C0-56CCAF96A4EC}"/>
          </ac:picMkLst>
        </pc:picChg>
        <pc:picChg chg="add del mod">
          <ac:chgData name="MT 草苅 勝太" userId="S::shota.kusakari@metateam.co.jp::80b42f99-5b3c-414a-a424-9baadcd4fd7e" providerId="AD" clId="Web-{22E3A32C-EEB6-B358-54BC-900578CA956B}" dt="2024-07-29T08:09:02.085" v="488"/>
          <ac:picMkLst>
            <pc:docMk/>
            <pc:sldMk cId="1048548928" sldId="270"/>
            <ac:picMk id="12" creationId="{7EF6419C-ADF2-8054-E7DB-8EC48BBDCA14}"/>
          </ac:picMkLst>
        </pc:picChg>
        <pc:picChg chg="add del mod">
          <ac:chgData name="MT 草苅 勝太" userId="S::shota.kusakari@metateam.co.jp::80b42f99-5b3c-414a-a424-9baadcd4fd7e" providerId="AD" clId="Web-{22E3A32C-EEB6-B358-54BC-900578CA956B}" dt="2024-07-29T07:41:37.596" v="450"/>
          <ac:picMkLst>
            <pc:docMk/>
            <pc:sldMk cId="1048548928" sldId="270"/>
            <ac:picMk id="12" creationId="{B7DA820D-74B7-7E11-E58A-2D39E6FB06DB}"/>
          </ac:picMkLst>
        </pc:picChg>
        <pc:picChg chg="del">
          <ac:chgData name="MT 草苅 勝太" userId="S::shota.kusakari@metateam.co.jp::80b42f99-5b3c-414a-a424-9baadcd4fd7e" providerId="AD" clId="Web-{22E3A32C-EEB6-B358-54BC-900578CA956B}" dt="2024-07-29T08:06:25.923" v="463"/>
          <ac:picMkLst>
            <pc:docMk/>
            <pc:sldMk cId="1048548928" sldId="270"/>
            <ac:picMk id="14" creationId="{A71ECBE1-FC2C-BC29-2BB2-F54ADB8D9337}"/>
          </ac:picMkLst>
        </pc:picChg>
        <pc:picChg chg="add del mod">
          <ac:chgData name="MT 草苅 勝太" userId="S::shota.kusakari@metateam.co.jp::80b42f99-5b3c-414a-a424-9baadcd4fd7e" providerId="AD" clId="Web-{22E3A32C-EEB6-B358-54BC-900578CA956B}" dt="2024-07-29T08:06:44.705" v="470"/>
          <ac:picMkLst>
            <pc:docMk/>
            <pc:sldMk cId="1048548928" sldId="270"/>
            <ac:picMk id="16" creationId="{B23C25CC-6807-2926-EC05-1CD0F798F8FE}"/>
          </ac:picMkLst>
        </pc:picChg>
        <pc:picChg chg="add del mod">
          <ac:chgData name="MT 草苅 勝太" userId="S::shota.kusakari@metateam.co.jp::80b42f99-5b3c-414a-a424-9baadcd4fd7e" providerId="AD" clId="Web-{22E3A32C-EEB6-B358-54BC-900578CA956B}" dt="2024-07-29T08:09:00.226" v="487"/>
          <ac:picMkLst>
            <pc:docMk/>
            <pc:sldMk cId="1048548928" sldId="270"/>
            <ac:picMk id="17" creationId="{A4C39B6B-84A3-4994-9325-C7F6D873A9AE}"/>
          </ac:picMkLst>
        </pc:picChg>
        <pc:picChg chg="del">
          <ac:chgData name="MT 草苅 勝太" userId="S::shota.kusakari@metateam.co.jp::80b42f99-5b3c-414a-a424-9baadcd4fd7e" providerId="AD" clId="Web-{22E3A32C-EEB6-B358-54BC-900578CA956B}" dt="2024-07-29T08:19:41.203" v="523"/>
          <ac:picMkLst>
            <pc:docMk/>
            <pc:sldMk cId="1048548928" sldId="270"/>
            <ac:picMk id="19" creationId="{B1385ECE-3289-6C04-D703-22EF79623C75}"/>
          </ac:picMkLst>
        </pc:picChg>
        <pc:picChg chg="del">
          <ac:chgData name="MT 草苅 勝太" userId="S::shota.kusakari@metateam.co.jp::80b42f99-5b3c-414a-a424-9baadcd4fd7e" providerId="AD" clId="Web-{22E3A32C-EEB6-B358-54BC-900578CA956B}" dt="2024-07-29T08:19:46.046" v="524"/>
          <ac:picMkLst>
            <pc:docMk/>
            <pc:sldMk cId="1048548928" sldId="270"/>
            <ac:picMk id="22" creationId="{C9FD1C9D-69D7-955C-05D7-F2AE49FC6604}"/>
          </ac:picMkLst>
        </pc:picChg>
        <pc:picChg chg="add del mod">
          <ac:chgData name="MT 草苅 勝太" userId="S::shota.kusakari@metateam.co.jp::80b42f99-5b3c-414a-a424-9baadcd4fd7e" providerId="AD" clId="Web-{22E3A32C-EEB6-B358-54BC-900578CA956B}" dt="2024-07-29T08:08:58.445" v="486"/>
          <ac:picMkLst>
            <pc:docMk/>
            <pc:sldMk cId="1048548928" sldId="270"/>
            <ac:picMk id="26" creationId="{5AE58435-95A8-B720-46EB-FCB9758D4851}"/>
          </ac:picMkLst>
        </pc:picChg>
        <pc:picChg chg="add del mod">
          <ac:chgData name="MT 草苅 勝太" userId="S::shota.kusakari@metateam.co.jp::80b42f99-5b3c-414a-a424-9baadcd4fd7e" providerId="AD" clId="Web-{22E3A32C-EEB6-B358-54BC-900578CA956B}" dt="2024-07-29T08:07:45.114" v="476"/>
          <ac:picMkLst>
            <pc:docMk/>
            <pc:sldMk cId="1048548928" sldId="270"/>
            <ac:picMk id="31" creationId="{8ED6E0B8-302A-7CCC-9EF5-DF2E6991E2BC}"/>
          </ac:picMkLst>
        </pc:picChg>
        <pc:picChg chg="add del mod">
          <ac:chgData name="MT 草苅 勝太" userId="S::shota.kusakari@metateam.co.jp::80b42f99-5b3c-414a-a424-9baadcd4fd7e" providerId="AD" clId="Web-{22E3A32C-EEB6-B358-54BC-900578CA956B}" dt="2024-07-29T08:08:11.521" v="481"/>
          <ac:picMkLst>
            <pc:docMk/>
            <pc:sldMk cId="1048548928" sldId="270"/>
            <ac:picMk id="34" creationId="{32AA47D1-F39C-C57A-FE06-FF2A3886B96D}"/>
          </ac:picMkLst>
        </pc:picChg>
        <pc:picChg chg="add del mod">
          <ac:chgData name="MT 草苅 勝太" userId="S::shota.kusakari@metateam.co.jp::80b42f99-5b3c-414a-a424-9baadcd4fd7e" providerId="AD" clId="Web-{22E3A32C-EEB6-B358-54BC-900578CA956B}" dt="2024-07-29T08:12:25.905" v="489"/>
          <ac:picMkLst>
            <pc:docMk/>
            <pc:sldMk cId="1048548928" sldId="270"/>
            <ac:picMk id="35" creationId="{00CBAF5B-52F0-BD6E-C4FC-19B57A3921FD}"/>
          </ac:picMkLst>
        </pc:picChg>
        <pc:picChg chg="add mod">
          <ac:chgData name="MT 草苅 勝太" userId="S::shota.kusakari@metateam.co.jp::80b42f99-5b3c-414a-a424-9baadcd4fd7e" providerId="AD" clId="Web-{22E3A32C-EEB6-B358-54BC-900578CA956B}" dt="2024-07-29T08:12:49.828" v="495" actId="1076"/>
          <ac:picMkLst>
            <pc:docMk/>
            <pc:sldMk cId="1048548928" sldId="270"/>
            <ac:picMk id="36" creationId="{49548AA0-051B-9829-DDC8-B1DAA79E9207}"/>
          </ac:picMkLst>
        </pc:picChg>
        <pc:picChg chg="add del mod">
          <ac:chgData name="MT 草苅 勝太" userId="S::shota.kusakari@metateam.co.jp::80b42f99-5b3c-414a-a424-9baadcd4fd7e" providerId="AD" clId="Web-{22E3A32C-EEB6-B358-54BC-900578CA956B}" dt="2024-07-29T08:17:42.948" v="509"/>
          <ac:picMkLst>
            <pc:docMk/>
            <pc:sldMk cId="1048548928" sldId="270"/>
            <ac:picMk id="40" creationId="{D1D0E5A4-B8AA-E788-7977-60736EEBFEFA}"/>
          </ac:picMkLst>
        </pc:picChg>
        <pc:picChg chg="add mod modCrop">
          <ac:chgData name="MT 草苅 勝太" userId="S::shota.kusakari@metateam.co.jp::80b42f99-5b3c-414a-a424-9baadcd4fd7e" providerId="AD" clId="Web-{22E3A32C-EEB6-B358-54BC-900578CA956B}" dt="2024-07-29T08:19:37.484" v="522"/>
          <ac:picMkLst>
            <pc:docMk/>
            <pc:sldMk cId="1048548928" sldId="270"/>
            <ac:picMk id="41" creationId="{C8FEF08F-BD89-F722-851D-FD48F097BF05}"/>
          </ac:picMkLst>
        </pc:picChg>
        <pc:picChg chg="add mod">
          <ac:chgData name="MT 草苅 勝太" userId="S::shota.kusakari@metateam.co.jp::80b42f99-5b3c-414a-a424-9baadcd4fd7e" providerId="AD" clId="Web-{22E3A32C-EEB6-B358-54BC-900578CA956B}" dt="2024-07-29T08:19:55.672" v="526" actId="1076"/>
          <ac:picMkLst>
            <pc:docMk/>
            <pc:sldMk cId="1048548928" sldId="270"/>
            <ac:picMk id="44" creationId="{47ABF4A0-FDC9-D520-C21F-C36655EA6AA7}"/>
          </ac:picMkLst>
        </pc:picChg>
        <pc:picChg chg="add mod">
          <ac:chgData name="MT 草苅 勝太" userId="S::shota.kusakari@metateam.co.jp::80b42f99-5b3c-414a-a424-9baadcd4fd7e" providerId="AD" clId="Web-{22E3A32C-EEB6-B358-54BC-900578CA956B}" dt="2024-07-29T08:20:03.641" v="528" actId="1076"/>
          <ac:picMkLst>
            <pc:docMk/>
            <pc:sldMk cId="1048548928" sldId="270"/>
            <ac:picMk id="45" creationId="{425CB278-6654-A691-D0CC-11F8BAA9368C}"/>
          </ac:picMkLst>
        </pc:picChg>
      </pc:sldChg>
      <pc:sldChg chg="addSp delSp add replId">
        <pc:chgData name="MT 草苅 勝太" userId="S::shota.kusakari@metateam.co.jp::80b42f99-5b3c-414a-a424-9baadcd4fd7e" providerId="AD" clId="Web-{22E3A32C-EEB6-B358-54BC-900578CA956B}" dt="2024-07-29T08:55:05.061" v="784"/>
        <pc:sldMkLst>
          <pc:docMk/>
          <pc:sldMk cId="1015074156" sldId="271"/>
        </pc:sldMkLst>
        <pc:spChg chg="add">
          <ac:chgData name="MT 草苅 勝太" userId="S::shota.kusakari@metateam.co.jp::80b42f99-5b3c-414a-a424-9baadcd4fd7e" providerId="AD" clId="Web-{22E3A32C-EEB6-B358-54BC-900578CA956B}" dt="2024-07-29T08:55:05.061" v="784"/>
          <ac:spMkLst>
            <pc:docMk/>
            <pc:sldMk cId="1015074156" sldId="271"/>
            <ac:spMk id="10" creationId="{C7038B05-49FF-75E4-00DF-B0BE791DD707}"/>
          </ac:spMkLst>
        </pc:spChg>
        <pc:spChg chg="del">
          <ac:chgData name="MT 草苅 勝太" userId="S::shota.kusakari@metateam.co.jp::80b42f99-5b3c-414a-a424-9baadcd4fd7e" providerId="AD" clId="Web-{22E3A32C-EEB6-B358-54BC-900578CA956B}" dt="2024-07-29T08:55:04.483" v="783"/>
          <ac:spMkLst>
            <pc:docMk/>
            <pc:sldMk cId="1015074156" sldId="271"/>
            <ac:spMk id="40" creationId="{179FD66D-D7C5-05A7-C3AE-4E7A6C90665D}"/>
          </ac:spMkLst>
        </pc:spChg>
      </pc:sldChg>
      <pc:sldChg chg="addSp add del replId">
        <pc:chgData name="MT 草苅 勝太" userId="S::shota.kusakari@metateam.co.jp::80b42f99-5b3c-414a-a424-9baadcd4fd7e" providerId="AD" clId="Web-{22E3A32C-EEB6-B358-54BC-900578CA956B}" dt="2024-07-29T08:40:59.952" v="687"/>
        <pc:sldMkLst>
          <pc:docMk/>
          <pc:sldMk cId="2635815919" sldId="271"/>
        </pc:sldMkLst>
        <pc:spChg chg="add">
          <ac:chgData name="MT 草苅 勝太" userId="S::shota.kusakari@metateam.co.jp::80b42f99-5b3c-414a-a424-9baadcd4fd7e" providerId="AD" clId="Web-{22E3A32C-EEB6-B358-54BC-900578CA956B}" dt="2024-07-29T08:21:29.003" v="532"/>
          <ac:spMkLst>
            <pc:docMk/>
            <pc:sldMk cId="2635815919" sldId="271"/>
            <ac:spMk id="11" creationId="{73176635-6836-0ACC-13E3-B44C07C7A060}"/>
          </ac:spMkLst>
        </pc:spChg>
        <pc:picChg chg="add">
          <ac:chgData name="MT 草苅 勝太" userId="S::shota.kusakari@metateam.co.jp::80b42f99-5b3c-414a-a424-9baadcd4fd7e" providerId="AD" clId="Web-{22E3A32C-EEB6-B358-54BC-900578CA956B}" dt="2024-07-29T08:21:40.426" v="533"/>
          <ac:picMkLst>
            <pc:docMk/>
            <pc:sldMk cId="2635815919" sldId="271"/>
            <ac:picMk id="23" creationId="{5BEF7C8D-5E9E-B74B-01CB-062727646535}"/>
          </ac:picMkLst>
        </pc:picChg>
      </pc:sldChg>
      <pc:sldChg chg="addSp delSp modSp add replId">
        <pc:chgData name="MT 草苅 勝太" userId="S::shota.kusakari@metateam.co.jp::80b42f99-5b3c-414a-a424-9baadcd4fd7e" providerId="AD" clId="Web-{22E3A32C-EEB6-B358-54BC-900578CA956B}" dt="2024-07-29T09:01:08.903" v="838"/>
        <pc:sldMkLst>
          <pc:docMk/>
          <pc:sldMk cId="2374407974" sldId="272"/>
        </pc:sldMkLst>
        <pc:spChg chg="mod">
          <ac:chgData name="MT 草苅 勝太" userId="S::shota.kusakari@metateam.co.jp::80b42f99-5b3c-414a-a424-9baadcd4fd7e" providerId="AD" clId="Web-{22E3A32C-EEB6-B358-54BC-900578CA956B}" dt="2024-07-29T08:53:53.949" v="764" actId="14100"/>
          <ac:spMkLst>
            <pc:docMk/>
            <pc:sldMk cId="2374407974" sldId="272"/>
            <ac:spMk id="11" creationId="{45960DF9-DDF6-7D53-032C-C5176219431B}"/>
          </ac:spMkLst>
        </pc:spChg>
        <pc:spChg chg="del mod topLvl">
          <ac:chgData name="MT 草苅 勝太" userId="S::shota.kusakari@metateam.co.jp::80b42f99-5b3c-414a-a424-9baadcd4fd7e" providerId="AD" clId="Web-{22E3A32C-EEB6-B358-54BC-900578CA956B}" dt="2024-07-29T08:54:18.091" v="770"/>
          <ac:spMkLst>
            <pc:docMk/>
            <pc:sldMk cId="2374407974" sldId="272"/>
            <ac:spMk id="27" creationId="{5DF7DE3C-22BC-954B-E634-F406AE5DBEAA}"/>
          </ac:spMkLst>
        </pc:spChg>
        <pc:spChg chg="mod">
          <ac:chgData name="MT 草苅 勝太" userId="S::shota.kusakari@metateam.co.jp::80b42f99-5b3c-414a-a424-9baadcd4fd7e" providerId="AD" clId="Web-{22E3A32C-EEB6-B358-54BC-900578CA956B}" dt="2024-07-29T08:54:43.451" v="775" actId="1076"/>
          <ac:spMkLst>
            <pc:docMk/>
            <pc:sldMk cId="2374407974" sldId="272"/>
            <ac:spMk id="40" creationId="{179FD66D-D7C5-05A7-C3AE-4E7A6C90665D}"/>
          </ac:spMkLst>
        </pc:spChg>
        <pc:spChg chg="add del">
          <ac:chgData name="MT 草苅 勝太" userId="S::shota.kusakari@metateam.co.jp::80b42f99-5b3c-414a-a424-9baadcd4fd7e" providerId="AD" clId="Web-{22E3A32C-EEB6-B358-54BC-900578CA956B}" dt="2024-07-29T09:01:08.903" v="838"/>
          <ac:spMkLst>
            <pc:docMk/>
            <pc:sldMk cId="2374407974" sldId="272"/>
            <ac:spMk id="71" creationId="{68A4A667-5649-A33E-F17E-667D514FF1AF}"/>
          </ac:spMkLst>
        </pc:spChg>
        <pc:grpChg chg="add del">
          <ac:chgData name="MT 草苅 勝太" userId="S::shota.kusakari@metateam.co.jp::80b42f99-5b3c-414a-a424-9baadcd4fd7e" providerId="AD" clId="Web-{22E3A32C-EEB6-B358-54BC-900578CA956B}" dt="2024-07-29T08:54:18.091" v="770"/>
          <ac:grpSpMkLst>
            <pc:docMk/>
            <pc:sldMk cId="2374407974" sldId="272"/>
            <ac:grpSpMk id="29" creationId="{192C7D64-B156-7192-898E-F7127CDAF289}"/>
          </ac:grpSpMkLst>
        </pc:grpChg>
        <pc:picChg chg="add mod">
          <ac:chgData name="MT 草苅 勝太" userId="S::shota.kusakari@metateam.co.jp::80b42f99-5b3c-414a-a424-9baadcd4fd7e" providerId="AD" clId="Web-{22E3A32C-EEB6-B358-54BC-900578CA956B}" dt="2024-07-29T08:53:13.714" v="759" actId="1076"/>
          <ac:picMkLst>
            <pc:docMk/>
            <pc:sldMk cId="2374407974" sldId="272"/>
            <ac:picMk id="7" creationId="{3685F2B8-41FA-57D7-0971-319AC3FAE7C2}"/>
          </ac:picMkLst>
        </pc:picChg>
        <pc:picChg chg="del">
          <ac:chgData name="MT 草苅 勝太" userId="S::shota.kusakari@metateam.co.jp::80b42f99-5b3c-414a-a424-9baadcd4fd7e" providerId="AD" clId="Web-{22E3A32C-EEB6-B358-54BC-900578CA956B}" dt="2024-07-29T08:53:06.588" v="757"/>
          <ac:picMkLst>
            <pc:docMk/>
            <pc:sldMk cId="2374407974" sldId="272"/>
            <ac:picMk id="9" creationId="{9E769325-1D36-73F9-95D4-E656CEE64802}"/>
          </ac:picMkLst>
        </pc:picChg>
        <pc:picChg chg="topLvl">
          <ac:chgData name="MT 草苅 勝太" userId="S::shota.kusakari@metateam.co.jp::80b42f99-5b3c-414a-a424-9baadcd4fd7e" providerId="AD" clId="Web-{22E3A32C-EEB6-B358-54BC-900578CA956B}" dt="2024-07-29T08:54:18.091" v="770"/>
          <ac:picMkLst>
            <pc:docMk/>
            <pc:sldMk cId="2374407974" sldId="272"/>
            <ac:picMk id="19" creationId="{D31B918A-E829-F97B-EEC2-889124D620A5}"/>
          </ac:picMkLst>
        </pc:picChg>
        <pc:picChg chg="del">
          <ac:chgData name="MT 草苅 勝太" userId="S::shota.kusakari@metateam.co.jp::80b42f99-5b3c-414a-a424-9baadcd4fd7e" providerId="AD" clId="Web-{22E3A32C-EEB6-B358-54BC-900578CA956B}" dt="2024-07-29T08:53:58.621" v="765"/>
          <ac:picMkLst>
            <pc:docMk/>
            <pc:sldMk cId="2374407974" sldId="272"/>
            <ac:picMk id="45" creationId="{367FB15E-09DD-1891-FCED-97E2E862EA9A}"/>
          </ac:picMkLst>
        </pc:picChg>
        <pc:picChg chg="del">
          <ac:chgData name="MT 草苅 勝太" userId="S::shota.kusakari@metateam.co.jp::80b42f99-5b3c-414a-a424-9baadcd4fd7e" providerId="AD" clId="Web-{22E3A32C-EEB6-B358-54BC-900578CA956B}" dt="2024-07-29T08:54:00.731" v="766"/>
          <ac:picMkLst>
            <pc:docMk/>
            <pc:sldMk cId="2374407974" sldId="272"/>
            <ac:picMk id="46" creationId="{931D0E9D-550C-5EBF-4447-F0CAE65BB778}"/>
          </ac:picMkLst>
        </pc:picChg>
        <pc:picChg chg="mod">
          <ac:chgData name="MT 草苅 勝太" userId="S::shota.kusakari@metateam.co.jp::80b42f99-5b3c-414a-a424-9baadcd4fd7e" providerId="AD" clId="Web-{22E3A32C-EEB6-B358-54BC-900578CA956B}" dt="2024-07-29T08:53:11.651" v="758" actId="1076"/>
          <ac:picMkLst>
            <pc:docMk/>
            <pc:sldMk cId="2374407974" sldId="272"/>
            <ac:picMk id="48" creationId="{ED1D9576-2919-1D48-F58D-D136C53ABD0F}"/>
          </ac:picMkLst>
        </pc:picChg>
      </pc:sldChg>
      <pc:sldChg chg="addSp delSp modSp add replId">
        <pc:chgData name="MT 草苅 勝太" userId="S::shota.kusakari@metateam.co.jp::80b42f99-5b3c-414a-a424-9baadcd4fd7e" providerId="AD" clId="Web-{22E3A32C-EEB6-B358-54BC-900578CA956B}" dt="2024-07-29T09:28:30.088" v="886" actId="1076"/>
        <pc:sldMkLst>
          <pc:docMk/>
          <pc:sldMk cId="351036308" sldId="273"/>
        </pc:sldMkLst>
        <pc:spChg chg="add del">
          <ac:chgData name="MT 草苅 勝太" userId="S::shota.kusakari@metateam.co.jp::80b42f99-5b3c-414a-a424-9baadcd4fd7e" providerId="AD" clId="Web-{22E3A32C-EEB6-B358-54BC-900578CA956B}" dt="2024-07-29T08:57:02.738" v="792"/>
          <ac:spMkLst>
            <pc:docMk/>
            <pc:sldMk cId="351036308" sldId="273"/>
            <ac:spMk id="9" creationId="{53D8186D-F41B-73AB-95EA-18596D4CF951}"/>
          </ac:spMkLst>
        </pc:spChg>
        <pc:spChg chg="add del mod">
          <ac:chgData name="MT 草苅 勝太" userId="S::shota.kusakari@metateam.co.jp::80b42f99-5b3c-414a-a424-9baadcd4fd7e" providerId="AD" clId="Web-{22E3A32C-EEB6-B358-54BC-900578CA956B}" dt="2024-07-29T09:00:32.542" v="821"/>
          <ac:spMkLst>
            <pc:docMk/>
            <pc:sldMk cId="351036308" sldId="273"/>
            <ac:spMk id="10" creationId="{46CF4F83-FB22-E490-110D-1430A421F380}"/>
          </ac:spMkLst>
        </pc:spChg>
        <pc:spChg chg="add del mod">
          <ac:chgData name="MT 草苅 勝太" userId="S::shota.kusakari@metateam.co.jp::80b42f99-5b3c-414a-a424-9baadcd4fd7e" providerId="AD" clId="Web-{22E3A32C-EEB6-B358-54BC-900578CA956B}" dt="2024-07-29T09:00:32.542" v="820"/>
          <ac:spMkLst>
            <pc:docMk/>
            <pc:sldMk cId="351036308" sldId="273"/>
            <ac:spMk id="13" creationId="{4EF45C1E-6B1B-D858-4EEB-71C44FFF7CA9}"/>
          </ac:spMkLst>
        </pc:spChg>
        <pc:spChg chg="add mod">
          <ac:chgData name="MT 草苅 勝太" userId="S::shota.kusakari@metateam.co.jp::80b42f99-5b3c-414a-a424-9baadcd4fd7e" providerId="AD" clId="Web-{22E3A32C-EEB6-B358-54BC-900578CA956B}" dt="2024-07-29T09:28:30.025" v="883" actId="1076"/>
          <ac:spMkLst>
            <pc:docMk/>
            <pc:sldMk cId="351036308" sldId="273"/>
            <ac:spMk id="22" creationId="{3A5CB5B0-9F9D-7E11-6B2D-C8DC45A77455}"/>
          </ac:spMkLst>
        </pc:spChg>
        <pc:spChg chg="add mod">
          <ac:chgData name="MT 草苅 勝太" userId="S::shota.kusakari@metateam.co.jp::80b42f99-5b3c-414a-a424-9baadcd4fd7e" providerId="AD" clId="Web-{22E3A32C-EEB6-B358-54BC-900578CA956B}" dt="2024-07-29T09:28:30.057" v="884" actId="1076"/>
          <ac:spMkLst>
            <pc:docMk/>
            <pc:sldMk cId="351036308" sldId="273"/>
            <ac:spMk id="24" creationId="{5FA3AF8F-7A4E-E2B5-57B5-37A844BD89D5}"/>
          </ac:spMkLst>
        </pc:spChg>
        <pc:spChg chg="add mod">
          <ac:chgData name="MT 草苅 勝太" userId="S::shota.kusakari@metateam.co.jp::80b42f99-5b3c-414a-a424-9baadcd4fd7e" providerId="AD" clId="Web-{22E3A32C-EEB6-B358-54BC-900578CA956B}" dt="2024-07-29T09:28:30.072" v="885" actId="1076"/>
          <ac:spMkLst>
            <pc:docMk/>
            <pc:sldMk cId="351036308" sldId="273"/>
            <ac:spMk id="26" creationId="{83728752-2C14-2192-E653-E44D2A88435A}"/>
          </ac:spMkLst>
        </pc:spChg>
        <pc:spChg chg="add mod">
          <ac:chgData name="MT 草苅 勝太" userId="S::shota.kusakari@metateam.co.jp::80b42f99-5b3c-414a-a424-9baadcd4fd7e" providerId="AD" clId="Web-{22E3A32C-EEB6-B358-54BC-900578CA956B}" dt="2024-07-29T09:28:30.088" v="886" actId="1076"/>
          <ac:spMkLst>
            <pc:docMk/>
            <pc:sldMk cId="351036308" sldId="273"/>
            <ac:spMk id="28" creationId="{96099068-65F4-41F2-F75F-084DD1FB6BAC}"/>
          </ac:spMkLst>
        </pc:spChg>
        <pc:spChg chg="del">
          <ac:chgData name="MT 草苅 勝太" userId="S::shota.kusakari@metateam.co.jp::80b42f99-5b3c-414a-a424-9baadcd4fd7e" providerId="AD" clId="Web-{22E3A32C-EEB6-B358-54BC-900578CA956B}" dt="2024-07-29T09:00:32.542" v="831"/>
          <ac:spMkLst>
            <pc:docMk/>
            <pc:sldMk cId="351036308" sldId="273"/>
            <ac:spMk id="40" creationId="{179FD66D-D7C5-05A7-C3AE-4E7A6C90665D}"/>
          </ac:spMkLst>
        </pc:spChg>
        <pc:spChg chg="del">
          <ac:chgData name="MT 草苅 勝太" userId="S::shota.kusakari@metateam.co.jp::80b42f99-5b3c-414a-a424-9baadcd4fd7e" providerId="AD" clId="Web-{22E3A32C-EEB6-B358-54BC-900578CA956B}" dt="2024-07-29T08:57:17.113" v="794"/>
          <ac:spMkLst>
            <pc:docMk/>
            <pc:sldMk cId="351036308" sldId="273"/>
            <ac:spMk id="67" creationId="{25B1242F-2193-D8E1-E4AB-105F85A1C29C}"/>
          </ac:spMkLst>
        </pc:spChg>
        <pc:spChg chg="del">
          <ac:chgData name="MT 草苅 勝太" userId="S::shota.kusakari@metateam.co.jp::80b42f99-5b3c-414a-a424-9baadcd4fd7e" providerId="AD" clId="Web-{22E3A32C-EEB6-B358-54BC-900578CA956B}" dt="2024-07-29T09:00:37.964" v="834"/>
          <ac:spMkLst>
            <pc:docMk/>
            <pc:sldMk cId="351036308" sldId="273"/>
            <ac:spMk id="71" creationId="{68A4A667-5649-A33E-F17E-667D514FF1AF}"/>
          </ac:spMkLst>
        </pc:spChg>
        <pc:grpChg chg="add mod">
          <ac:chgData name="MT 草苅 勝太" userId="S::shota.kusakari@metateam.co.jp::80b42f99-5b3c-414a-a424-9baadcd4fd7e" providerId="AD" clId="Web-{22E3A32C-EEB6-B358-54BC-900578CA956B}" dt="2024-07-29T09:28:30.010" v="882" actId="1076"/>
          <ac:grpSpMkLst>
            <pc:docMk/>
            <pc:sldMk cId="351036308" sldId="273"/>
            <ac:grpSpMk id="20" creationId="{84EB7782-61AB-122E-5A9E-9133B9828BF9}"/>
          </ac:grpSpMkLst>
        </pc:grpChg>
        <pc:picChg chg="del mod">
          <ac:chgData name="MT 草苅 勝太" userId="S::shota.kusakari@metateam.co.jp::80b42f99-5b3c-414a-a424-9baadcd4fd7e" providerId="AD" clId="Web-{22E3A32C-EEB6-B358-54BC-900578CA956B}" dt="2024-07-29T09:00:32.542" v="822"/>
          <ac:picMkLst>
            <pc:docMk/>
            <pc:sldMk cId="351036308" sldId="273"/>
            <ac:picMk id="7" creationId="{3685F2B8-41FA-57D7-0971-319AC3FAE7C2}"/>
          </ac:picMkLst>
        </pc:picChg>
        <pc:picChg chg="del">
          <ac:chgData name="MT 草苅 勝太" userId="S::shota.kusakari@metateam.co.jp::80b42f99-5b3c-414a-a424-9baadcd4fd7e" providerId="AD" clId="Web-{22E3A32C-EEB6-B358-54BC-900578CA956B}" dt="2024-07-29T09:00:32.542" v="833"/>
          <ac:picMkLst>
            <pc:docMk/>
            <pc:sldMk cId="351036308" sldId="273"/>
            <ac:picMk id="12" creationId="{355DDBC3-ACF6-1AB5-8E20-69A494897E75}"/>
          </ac:picMkLst>
        </pc:picChg>
        <pc:picChg chg="del">
          <ac:chgData name="MT 草苅 勝太" userId="S::shota.kusakari@metateam.co.jp::80b42f99-5b3c-414a-a424-9baadcd4fd7e" providerId="AD" clId="Web-{22E3A32C-EEB6-B358-54BC-900578CA956B}" dt="2024-07-29T09:00:32.542" v="830"/>
          <ac:picMkLst>
            <pc:docMk/>
            <pc:sldMk cId="351036308" sldId="273"/>
            <ac:picMk id="15" creationId="{171B0407-D7A2-A1BC-D5A9-493683C2C6A4}"/>
          </ac:picMkLst>
        </pc:picChg>
        <pc:picChg chg="del">
          <ac:chgData name="MT 草苅 勝太" userId="S::shota.kusakari@metateam.co.jp::80b42f99-5b3c-414a-a424-9baadcd4fd7e" providerId="AD" clId="Web-{22E3A32C-EEB6-B358-54BC-900578CA956B}" dt="2024-07-29T09:00:32.542" v="832"/>
          <ac:picMkLst>
            <pc:docMk/>
            <pc:sldMk cId="351036308" sldId="273"/>
            <ac:picMk id="16" creationId="{AAFBB8AF-04C9-D743-D1A0-DF0DD5F7A944}"/>
          </ac:picMkLst>
        </pc:picChg>
        <pc:picChg chg="del">
          <ac:chgData name="MT 草苅 勝太" userId="S::shota.kusakari@metateam.co.jp::80b42f99-5b3c-414a-a424-9baadcd4fd7e" providerId="AD" clId="Web-{22E3A32C-EEB6-B358-54BC-900578CA956B}" dt="2024-07-29T09:00:32.542" v="829"/>
          <ac:picMkLst>
            <pc:docMk/>
            <pc:sldMk cId="351036308" sldId="273"/>
            <ac:picMk id="19" creationId="{D31B918A-E829-F97B-EEC2-889124D620A5}"/>
          </ac:picMkLst>
        </pc:picChg>
        <pc:picChg chg="del">
          <ac:chgData name="MT 草苅 勝太" userId="S::shota.kusakari@metateam.co.jp::80b42f99-5b3c-414a-a424-9baadcd4fd7e" providerId="AD" clId="Web-{22E3A32C-EEB6-B358-54BC-900578CA956B}" dt="2024-07-29T09:00:32.542" v="828"/>
          <ac:picMkLst>
            <pc:docMk/>
            <pc:sldMk cId="351036308" sldId="273"/>
            <ac:picMk id="35" creationId="{F34FF66F-C3FC-67F7-8E98-B54E7C530697}"/>
          </ac:picMkLst>
        </pc:picChg>
        <pc:picChg chg="del">
          <ac:chgData name="MT 草苅 勝太" userId="S::shota.kusakari@metateam.co.jp::80b42f99-5b3c-414a-a424-9baadcd4fd7e" providerId="AD" clId="Web-{22E3A32C-EEB6-B358-54BC-900578CA956B}" dt="2024-07-29T09:00:32.542" v="827"/>
          <ac:picMkLst>
            <pc:docMk/>
            <pc:sldMk cId="351036308" sldId="273"/>
            <ac:picMk id="39" creationId="{8449D4C5-121B-6EB5-BF37-216BE35410A9}"/>
          </ac:picMkLst>
        </pc:picChg>
        <pc:picChg chg="del">
          <ac:chgData name="MT 草苅 勝太" userId="S::shota.kusakari@metateam.co.jp::80b42f99-5b3c-414a-a424-9baadcd4fd7e" providerId="AD" clId="Web-{22E3A32C-EEB6-B358-54BC-900578CA956B}" dt="2024-07-29T09:00:32.542" v="826"/>
          <ac:picMkLst>
            <pc:docMk/>
            <pc:sldMk cId="351036308" sldId="273"/>
            <ac:picMk id="47" creationId="{A21B6E9D-593F-0AB2-FFD6-2558AAFBD263}"/>
          </ac:picMkLst>
        </pc:picChg>
        <pc:picChg chg="del mod">
          <ac:chgData name="MT 草苅 勝太" userId="S::shota.kusakari@metateam.co.jp::80b42f99-5b3c-414a-a424-9baadcd4fd7e" providerId="AD" clId="Web-{22E3A32C-EEB6-B358-54BC-900578CA956B}" dt="2024-07-29T09:00:32.542" v="825"/>
          <ac:picMkLst>
            <pc:docMk/>
            <pc:sldMk cId="351036308" sldId="273"/>
            <ac:picMk id="48" creationId="{ED1D9576-2919-1D48-F58D-D136C53ABD0F}"/>
          </ac:picMkLst>
        </pc:picChg>
        <pc:picChg chg="del">
          <ac:chgData name="MT 草苅 勝太" userId="S::shota.kusakari@metateam.co.jp::80b42f99-5b3c-414a-a424-9baadcd4fd7e" providerId="AD" clId="Web-{22E3A32C-EEB6-B358-54BC-900578CA956B}" dt="2024-07-29T09:00:32.542" v="824"/>
          <ac:picMkLst>
            <pc:docMk/>
            <pc:sldMk cId="351036308" sldId="273"/>
            <ac:picMk id="49" creationId="{CC6A7BC9-20E5-C291-6F42-58586BEA3461}"/>
          </ac:picMkLst>
        </pc:picChg>
        <pc:picChg chg="del">
          <ac:chgData name="MT 草苅 勝太" userId="S::shota.kusakari@metateam.co.jp::80b42f99-5b3c-414a-a424-9baadcd4fd7e" providerId="AD" clId="Web-{22E3A32C-EEB6-B358-54BC-900578CA956B}" dt="2024-07-29T09:00:32.542" v="823"/>
          <ac:picMkLst>
            <pc:docMk/>
            <pc:sldMk cId="351036308" sldId="273"/>
            <ac:picMk id="50" creationId="{796D566A-1582-DA6B-F3B6-BBB63EA24176}"/>
          </ac:picMkLst>
        </pc:picChg>
        <pc:picChg chg="del">
          <ac:chgData name="MT 草苅 勝太" userId="S::shota.kusakari@metateam.co.jp::80b42f99-5b3c-414a-a424-9baadcd4fd7e" providerId="AD" clId="Web-{22E3A32C-EEB6-B358-54BC-900578CA956B}" dt="2024-07-29T08:57:14.363" v="793"/>
          <ac:picMkLst>
            <pc:docMk/>
            <pc:sldMk cId="351036308" sldId="273"/>
            <ac:picMk id="63" creationId="{D32E4F4E-B8CF-4F1B-CD9D-A62935963D60}"/>
          </ac:picMkLst>
        </pc:picChg>
        <pc:picChg chg="del">
          <ac:chgData name="MT 草苅 勝太" userId="S::shota.kusakari@metateam.co.jp::80b42f99-5b3c-414a-a424-9baadcd4fd7e" providerId="AD" clId="Web-{22E3A32C-EEB6-B358-54BC-900578CA956B}" dt="2024-07-29T08:57:19.410" v="795"/>
          <ac:picMkLst>
            <pc:docMk/>
            <pc:sldMk cId="351036308" sldId="273"/>
            <ac:picMk id="69" creationId="{199A7746-BF40-4B90-24B7-0CDF80D74C4A}"/>
          </ac:picMkLst>
        </pc:picChg>
      </pc:sldChg>
    </pc:docChg>
  </pc:docChgLst>
  <pc:docChgLst>
    <pc:chgData name="MT 草苅 勝太" userId="S::shota.kusakari@metateam.co.jp::80b42f99-5b3c-414a-a424-9baadcd4fd7e" providerId="AD" clId="Web-{7879701F-1E1E-14F0-739B-4B0B210D9D16}"/>
    <pc:docChg chg="mod addSld delSld modSld sldOrd">
      <pc:chgData name="MT 草苅 勝太" userId="S::shota.kusakari@metateam.co.jp::80b42f99-5b3c-414a-a424-9baadcd4fd7e" providerId="AD" clId="Web-{7879701F-1E1E-14F0-739B-4B0B210D9D16}" dt="2024-08-08T08:07:58.408" v="342" actId="20577"/>
      <pc:docMkLst>
        <pc:docMk/>
      </pc:docMkLst>
      <pc:sldChg chg="ord">
        <pc:chgData name="MT 草苅 勝太" userId="S::shota.kusakari@metateam.co.jp::80b42f99-5b3c-414a-a424-9baadcd4fd7e" providerId="AD" clId="Web-{7879701F-1E1E-14F0-739B-4B0B210D9D16}" dt="2024-08-08T06:17:09.517" v="63"/>
        <pc:sldMkLst>
          <pc:docMk/>
          <pc:sldMk cId="63907604" sldId="258"/>
        </pc:sldMkLst>
      </pc:sldChg>
      <pc:sldChg chg="modSp">
        <pc:chgData name="MT 草苅 勝太" userId="S::shota.kusakari@metateam.co.jp::80b42f99-5b3c-414a-a424-9baadcd4fd7e" providerId="AD" clId="Web-{7879701F-1E1E-14F0-739B-4B0B210D9D16}" dt="2024-08-08T06:51:44.668" v="120" actId="14100"/>
        <pc:sldMkLst>
          <pc:docMk/>
          <pc:sldMk cId="2952111418" sldId="259"/>
        </pc:sldMkLst>
        <pc:spChg chg="mod">
          <ac:chgData name="MT 草苅 勝太" userId="S::shota.kusakari@metateam.co.jp::80b42f99-5b3c-414a-a424-9baadcd4fd7e" providerId="AD" clId="Web-{7879701F-1E1E-14F0-739B-4B0B210D9D16}" dt="2024-08-08T06:51:44.668" v="120" actId="14100"/>
          <ac:spMkLst>
            <pc:docMk/>
            <pc:sldMk cId="2952111418" sldId="259"/>
            <ac:spMk id="20" creationId="{1BDC8348-8F04-B88B-5487-E48DD47F6406}"/>
          </ac:spMkLst>
        </pc:spChg>
        <pc:spChg chg="mod">
          <ac:chgData name="MT 草苅 勝太" userId="S::shota.kusakari@metateam.co.jp::80b42f99-5b3c-414a-a424-9baadcd4fd7e" providerId="AD" clId="Web-{7879701F-1E1E-14F0-739B-4B0B210D9D16}" dt="2024-08-08T06:51:12.683" v="117" actId="1076"/>
          <ac:spMkLst>
            <pc:docMk/>
            <pc:sldMk cId="2952111418" sldId="259"/>
            <ac:spMk id="21" creationId="{11E9A8B0-19F4-9703-EC0F-2D550449F9E5}"/>
          </ac:spMkLst>
        </pc:spChg>
        <pc:spChg chg="mod">
          <ac:chgData name="MT 草苅 勝太" userId="S::shota.kusakari@metateam.co.jp::80b42f99-5b3c-414a-a424-9baadcd4fd7e" providerId="AD" clId="Web-{7879701F-1E1E-14F0-739B-4B0B210D9D16}" dt="2024-08-08T06:51:12.699" v="118" actId="1076"/>
          <ac:spMkLst>
            <pc:docMk/>
            <pc:sldMk cId="2952111418" sldId="259"/>
            <ac:spMk id="24" creationId="{7A9AF3A4-B37F-B490-DB07-C75AC6D4B770}"/>
          </ac:spMkLst>
        </pc:spChg>
        <pc:grpChg chg="mod">
          <ac:chgData name="MT 草苅 勝太" userId="S::shota.kusakari@metateam.co.jp::80b42f99-5b3c-414a-a424-9baadcd4fd7e" providerId="AD" clId="Web-{7879701F-1E1E-14F0-739B-4B0B210D9D16}" dt="2024-08-08T06:51:12.652" v="114" actId="1076"/>
          <ac:grpSpMkLst>
            <pc:docMk/>
            <pc:sldMk cId="2952111418" sldId="259"/>
            <ac:grpSpMk id="12" creationId="{E4381736-FD8B-63E0-2048-A4444A79FE87}"/>
          </ac:grpSpMkLst>
        </pc:grpChg>
        <pc:grpChg chg="mod">
          <ac:chgData name="MT 草苅 勝太" userId="S::shota.kusakari@metateam.co.jp::80b42f99-5b3c-414a-a424-9baadcd4fd7e" providerId="AD" clId="Web-{7879701F-1E1E-14F0-739B-4B0B210D9D16}" dt="2024-08-08T06:51:12.636" v="113" actId="1076"/>
          <ac:grpSpMkLst>
            <pc:docMk/>
            <pc:sldMk cId="2952111418" sldId="259"/>
            <ac:grpSpMk id="13" creationId="{9B9AD911-1C76-E2E1-8B64-6031BD92E6CB}"/>
          </ac:grpSpMkLst>
        </pc:grpChg>
        <pc:grpChg chg="mod">
          <ac:chgData name="MT 草苅 勝太" userId="S::shota.kusakari@metateam.co.jp::80b42f99-5b3c-414a-a424-9baadcd4fd7e" providerId="AD" clId="Web-{7879701F-1E1E-14F0-739B-4B0B210D9D16}" dt="2024-08-08T06:51:12.667" v="115" actId="1076"/>
          <ac:grpSpMkLst>
            <pc:docMk/>
            <pc:sldMk cId="2952111418" sldId="259"/>
            <ac:grpSpMk id="16" creationId="{45E2B2F6-0304-A40D-97A8-E00FFDCFE31D}"/>
          </ac:grpSpMkLst>
        </pc:grpChg>
      </pc:sldChg>
      <pc:sldChg chg="modSp">
        <pc:chgData name="MT 草苅 勝太" userId="S::shota.kusakari@metateam.co.jp::80b42f99-5b3c-414a-a424-9baadcd4fd7e" providerId="AD" clId="Web-{7879701F-1E1E-14F0-739B-4B0B210D9D16}" dt="2024-08-08T06:03:24.316" v="5" actId="1076"/>
        <pc:sldMkLst>
          <pc:docMk/>
          <pc:sldMk cId="1286551109" sldId="260"/>
        </pc:sldMkLst>
        <pc:spChg chg="mod">
          <ac:chgData name="MT 草苅 勝太" userId="S::shota.kusakari@metateam.co.jp::80b42f99-5b3c-414a-a424-9baadcd4fd7e" providerId="AD" clId="Web-{7879701F-1E1E-14F0-739B-4B0B210D9D16}" dt="2024-08-08T06:03:24.316" v="5" actId="1076"/>
          <ac:spMkLst>
            <pc:docMk/>
            <pc:sldMk cId="1286551109" sldId="260"/>
            <ac:spMk id="7" creationId="{E19771EA-4D57-FD71-8A51-A7FD85DBB31D}"/>
          </ac:spMkLst>
        </pc:spChg>
      </pc:sldChg>
      <pc:sldChg chg="delSp modSp">
        <pc:chgData name="MT 草苅 勝太" userId="S::shota.kusakari@metateam.co.jp::80b42f99-5b3c-414a-a424-9baadcd4fd7e" providerId="AD" clId="Web-{7879701F-1E1E-14F0-739B-4B0B210D9D16}" dt="2024-08-08T06:57:25.430" v="131"/>
        <pc:sldMkLst>
          <pc:docMk/>
          <pc:sldMk cId="966047207" sldId="262"/>
        </pc:sldMkLst>
        <pc:spChg chg="del mod">
          <ac:chgData name="MT 草苅 勝太" userId="S::shota.kusakari@metateam.co.jp::80b42f99-5b3c-414a-a424-9baadcd4fd7e" providerId="AD" clId="Web-{7879701F-1E1E-14F0-739B-4B0B210D9D16}" dt="2024-08-08T06:57:25.430" v="131"/>
          <ac:spMkLst>
            <pc:docMk/>
            <pc:sldMk cId="966047207" sldId="262"/>
            <ac:spMk id="67" creationId="{25B1242F-2193-D8E1-E4AB-105F85A1C29C}"/>
          </ac:spMkLst>
        </pc:spChg>
        <pc:picChg chg="del">
          <ac:chgData name="MT 草苅 勝太" userId="S::shota.kusakari@metateam.co.jp::80b42f99-5b3c-414a-a424-9baadcd4fd7e" providerId="AD" clId="Web-{7879701F-1E1E-14F0-739B-4B0B210D9D16}" dt="2024-08-08T06:57:23.946" v="129"/>
          <ac:picMkLst>
            <pc:docMk/>
            <pc:sldMk cId="966047207" sldId="262"/>
            <ac:picMk id="63" creationId="{D32E4F4E-B8CF-4F1B-CD9D-A62935963D60}"/>
          </ac:picMkLst>
        </pc:picChg>
        <pc:picChg chg="del">
          <ac:chgData name="MT 草苅 勝太" userId="S::shota.kusakari@metateam.co.jp::80b42f99-5b3c-414a-a424-9baadcd4fd7e" providerId="AD" clId="Web-{7879701F-1E1E-14F0-739B-4B0B210D9D16}" dt="2024-08-08T06:57:23.587" v="128"/>
          <ac:picMkLst>
            <pc:docMk/>
            <pc:sldMk cId="966047207" sldId="262"/>
            <ac:picMk id="69" creationId="{199A7746-BF40-4B90-24B7-0CDF80D74C4A}"/>
          </ac:picMkLst>
        </pc:picChg>
      </pc:sldChg>
      <pc:sldChg chg="modSp">
        <pc:chgData name="MT 草苅 勝太" userId="S::shota.kusakari@metateam.co.jp::80b42f99-5b3c-414a-a424-9baadcd4fd7e" providerId="AD" clId="Web-{7879701F-1E1E-14F0-739B-4B0B210D9D16}" dt="2024-08-08T07:03:39.287" v="133" actId="20577"/>
        <pc:sldMkLst>
          <pc:docMk/>
          <pc:sldMk cId="3602001731" sldId="264"/>
        </pc:sldMkLst>
        <pc:spChg chg="mod">
          <ac:chgData name="MT 草苅 勝太" userId="S::shota.kusakari@metateam.co.jp::80b42f99-5b3c-414a-a424-9baadcd4fd7e" providerId="AD" clId="Web-{7879701F-1E1E-14F0-739B-4B0B210D9D16}" dt="2024-08-08T07:03:39.287" v="133" actId="20577"/>
          <ac:spMkLst>
            <pc:docMk/>
            <pc:sldMk cId="3602001731" sldId="264"/>
            <ac:spMk id="4" creationId="{7EAD55DC-4E5E-504C-CB33-2F976DFC897C}"/>
          </ac:spMkLst>
        </pc:spChg>
      </pc:sldChg>
      <pc:sldChg chg="modSp">
        <pc:chgData name="MT 草苅 勝太" userId="S::shota.kusakari@metateam.co.jp::80b42f99-5b3c-414a-a424-9baadcd4fd7e" providerId="AD" clId="Web-{7879701F-1E1E-14F0-739B-4B0B210D9D16}" dt="2024-08-08T07:08:28.391" v="137" actId="1076"/>
        <pc:sldMkLst>
          <pc:docMk/>
          <pc:sldMk cId="1060301777" sldId="265"/>
        </pc:sldMkLst>
        <pc:spChg chg="mod">
          <ac:chgData name="MT 草苅 勝太" userId="S::shota.kusakari@metateam.co.jp::80b42f99-5b3c-414a-a424-9baadcd4fd7e" providerId="AD" clId="Web-{7879701F-1E1E-14F0-739B-4B0B210D9D16}" dt="2024-08-08T07:08:28.391" v="137" actId="1076"/>
          <ac:spMkLst>
            <pc:docMk/>
            <pc:sldMk cId="1060301777" sldId="265"/>
            <ac:spMk id="7" creationId="{5BFB70B8-86D0-BC23-EF1F-C89BE461E39D}"/>
          </ac:spMkLst>
        </pc:spChg>
      </pc:sldChg>
      <pc:sldChg chg="modSp">
        <pc:chgData name="MT 草苅 勝太" userId="S::shota.kusakari@metateam.co.jp::80b42f99-5b3c-414a-a424-9baadcd4fd7e" providerId="AD" clId="Web-{7879701F-1E1E-14F0-739B-4B0B210D9D16}" dt="2024-08-08T06:07:38.278" v="14" actId="20577"/>
        <pc:sldMkLst>
          <pc:docMk/>
          <pc:sldMk cId="2683535287" sldId="266"/>
        </pc:sldMkLst>
        <pc:spChg chg="mod">
          <ac:chgData name="MT 草苅 勝太" userId="S::shota.kusakari@metateam.co.jp::80b42f99-5b3c-414a-a424-9baadcd4fd7e" providerId="AD" clId="Web-{7879701F-1E1E-14F0-739B-4B0B210D9D16}" dt="2024-08-08T06:07:38.278" v="14" actId="20577"/>
          <ac:spMkLst>
            <pc:docMk/>
            <pc:sldMk cId="2683535287" sldId="266"/>
            <ac:spMk id="42" creationId="{2E7B919F-3183-C56F-E006-0C52F426E7D4}"/>
          </ac:spMkLst>
        </pc:spChg>
      </pc:sldChg>
      <pc:sldChg chg="delSp">
        <pc:chgData name="MT 草苅 勝太" userId="S::shota.kusakari@metateam.co.jp::80b42f99-5b3c-414a-a424-9baadcd4fd7e" providerId="AD" clId="Web-{7879701F-1E1E-14F0-739B-4B0B210D9D16}" dt="2024-08-08T06:56:54.820" v="123"/>
        <pc:sldMkLst>
          <pc:docMk/>
          <pc:sldMk cId="1015074156" sldId="271"/>
        </pc:sldMkLst>
        <pc:spChg chg="del">
          <ac:chgData name="MT 草苅 勝太" userId="S::shota.kusakari@metateam.co.jp::80b42f99-5b3c-414a-a424-9baadcd4fd7e" providerId="AD" clId="Web-{7879701F-1E1E-14F0-739B-4B0B210D9D16}" dt="2024-08-08T06:56:54.211" v="122"/>
          <ac:spMkLst>
            <pc:docMk/>
            <pc:sldMk cId="1015074156" sldId="271"/>
            <ac:spMk id="67" creationId="{25B1242F-2193-D8E1-E4AB-105F85A1C29C}"/>
          </ac:spMkLst>
        </pc:spChg>
        <pc:picChg chg="del">
          <ac:chgData name="MT 草苅 勝太" userId="S::shota.kusakari@metateam.co.jp::80b42f99-5b3c-414a-a424-9baadcd4fd7e" providerId="AD" clId="Web-{7879701F-1E1E-14F0-739B-4B0B210D9D16}" dt="2024-08-08T06:56:50.851" v="121"/>
          <ac:picMkLst>
            <pc:docMk/>
            <pc:sldMk cId="1015074156" sldId="271"/>
            <ac:picMk id="63" creationId="{D32E4F4E-B8CF-4F1B-CD9D-A62935963D60}"/>
          </ac:picMkLst>
        </pc:picChg>
        <pc:picChg chg="del">
          <ac:chgData name="MT 草苅 勝太" userId="S::shota.kusakari@metateam.co.jp::80b42f99-5b3c-414a-a424-9baadcd4fd7e" providerId="AD" clId="Web-{7879701F-1E1E-14F0-739B-4B0B210D9D16}" dt="2024-08-08T06:56:54.820" v="123"/>
          <ac:picMkLst>
            <pc:docMk/>
            <pc:sldMk cId="1015074156" sldId="271"/>
            <ac:picMk id="69" creationId="{199A7746-BF40-4B90-24B7-0CDF80D74C4A}"/>
          </ac:picMkLst>
        </pc:picChg>
      </pc:sldChg>
      <pc:sldChg chg="delSp modSp">
        <pc:chgData name="MT 草苅 勝太" userId="S::shota.kusakari@metateam.co.jp::80b42f99-5b3c-414a-a424-9baadcd4fd7e" providerId="AD" clId="Web-{7879701F-1E1E-14F0-739B-4B0B210D9D16}" dt="2024-08-08T06:56:59.226" v="127"/>
        <pc:sldMkLst>
          <pc:docMk/>
          <pc:sldMk cId="2374407974" sldId="272"/>
        </pc:sldMkLst>
        <pc:spChg chg="del mod">
          <ac:chgData name="MT 草苅 勝太" userId="S::shota.kusakari@metateam.co.jp::80b42f99-5b3c-414a-a424-9baadcd4fd7e" providerId="AD" clId="Web-{7879701F-1E1E-14F0-739B-4B0B210D9D16}" dt="2024-08-08T06:56:59.226" v="127"/>
          <ac:spMkLst>
            <pc:docMk/>
            <pc:sldMk cId="2374407974" sldId="272"/>
            <ac:spMk id="67" creationId="{25B1242F-2193-D8E1-E4AB-105F85A1C29C}"/>
          </ac:spMkLst>
        </pc:spChg>
        <pc:picChg chg="del">
          <ac:chgData name="MT 草苅 勝太" userId="S::shota.kusakari@metateam.co.jp::80b42f99-5b3c-414a-a424-9baadcd4fd7e" providerId="AD" clId="Web-{7879701F-1E1E-14F0-739B-4B0B210D9D16}" dt="2024-08-08T06:56:57.945" v="125"/>
          <ac:picMkLst>
            <pc:docMk/>
            <pc:sldMk cId="2374407974" sldId="272"/>
            <ac:picMk id="63" creationId="{D32E4F4E-B8CF-4F1B-CD9D-A62935963D60}"/>
          </ac:picMkLst>
        </pc:picChg>
        <pc:picChg chg="del">
          <ac:chgData name="MT 草苅 勝太" userId="S::shota.kusakari@metateam.co.jp::80b42f99-5b3c-414a-a424-9baadcd4fd7e" providerId="AD" clId="Web-{7879701F-1E1E-14F0-739B-4B0B210D9D16}" dt="2024-08-08T06:56:57.289" v="124"/>
          <ac:picMkLst>
            <pc:docMk/>
            <pc:sldMk cId="2374407974" sldId="272"/>
            <ac:picMk id="69" creationId="{199A7746-BF40-4B90-24B7-0CDF80D74C4A}"/>
          </ac:picMkLst>
        </pc:picChg>
      </pc:sldChg>
      <pc:sldChg chg="modSp">
        <pc:chgData name="MT 草苅 勝太" userId="S::shota.kusakari@metateam.co.jp::80b42f99-5b3c-414a-a424-9baadcd4fd7e" providerId="AD" clId="Web-{7879701F-1E1E-14F0-739B-4B0B210D9D16}" dt="2024-08-08T06:21:27.401" v="67" actId="14100"/>
        <pc:sldMkLst>
          <pc:docMk/>
          <pc:sldMk cId="351036308" sldId="273"/>
        </pc:sldMkLst>
        <pc:spChg chg="mod">
          <ac:chgData name="MT 草苅 勝太" userId="S::shota.kusakari@metateam.co.jp::80b42f99-5b3c-414a-a424-9baadcd4fd7e" providerId="AD" clId="Web-{7879701F-1E1E-14F0-739B-4B0B210D9D16}" dt="2024-08-08T06:21:27.401" v="67" actId="14100"/>
          <ac:spMkLst>
            <pc:docMk/>
            <pc:sldMk cId="351036308" sldId="273"/>
            <ac:spMk id="11" creationId="{45960DF9-DDF6-7D53-032C-C5176219431B}"/>
          </ac:spMkLst>
        </pc:spChg>
      </pc:sldChg>
      <pc:sldChg chg="modSp">
        <pc:chgData name="MT 草苅 勝太" userId="S::shota.kusakari@metateam.co.jp::80b42f99-5b3c-414a-a424-9baadcd4fd7e" providerId="AD" clId="Web-{7879701F-1E1E-14F0-739B-4B0B210D9D16}" dt="2024-08-08T06:47:43.785" v="86" actId="20577"/>
        <pc:sldMkLst>
          <pc:docMk/>
          <pc:sldMk cId="3109358095" sldId="274"/>
        </pc:sldMkLst>
        <pc:spChg chg="mod">
          <ac:chgData name="MT 草苅 勝太" userId="S::shota.kusakari@metateam.co.jp::80b42f99-5b3c-414a-a424-9baadcd4fd7e" providerId="AD" clId="Web-{7879701F-1E1E-14F0-739B-4B0B210D9D16}" dt="2024-08-08T06:47:43.785" v="86" actId="20577"/>
          <ac:spMkLst>
            <pc:docMk/>
            <pc:sldMk cId="3109358095" sldId="274"/>
            <ac:spMk id="26" creationId="{C0719387-5407-C66D-5890-7F6A16E6D9C1}"/>
          </ac:spMkLst>
        </pc:spChg>
      </pc:sldChg>
      <pc:sldChg chg="delSp modSp">
        <pc:chgData name="MT 草苅 勝太" userId="S::shota.kusakari@metateam.co.jp::80b42f99-5b3c-414a-a424-9baadcd4fd7e" providerId="AD" clId="Web-{7879701F-1E1E-14F0-739B-4B0B210D9D16}" dt="2024-08-08T07:11:01.756" v="145" actId="1076"/>
        <pc:sldMkLst>
          <pc:docMk/>
          <pc:sldMk cId="296629140" sldId="275"/>
        </pc:sldMkLst>
        <pc:spChg chg="mod">
          <ac:chgData name="MT 草苅 勝太" userId="S::shota.kusakari@metateam.co.jp::80b42f99-5b3c-414a-a424-9baadcd4fd7e" providerId="AD" clId="Web-{7879701F-1E1E-14F0-739B-4B0B210D9D16}" dt="2024-08-08T07:11:01.756" v="145" actId="1076"/>
          <ac:spMkLst>
            <pc:docMk/>
            <pc:sldMk cId="296629140" sldId="275"/>
            <ac:spMk id="13" creationId="{EDE9E99A-ADB7-C701-1F57-2DB27B1FA3C9}"/>
          </ac:spMkLst>
        </pc:spChg>
        <pc:spChg chg="del">
          <ac:chgData name="MT 草苅 勝太" userId="S::shota.kusakari@metateam.co.jp::80b42f99-5b3c-414a-a424-9baadcd4fd7e" providerId="AD" clId="Web-{7879701F-1E1E-14F0-739B-4B0B210D9D16}" dt="2024-08-08T07:09:50.597" v="139"/>
          <ac:spMkLst>
            <pc:docMk/>
            <pc:sldMk cId="296629140" sldId="275"/>
            <ac:spMk id="67" creationId="{25B1242F-2193-D8E1-E4AB-105F85A1C29C}"/>
          </ac:spMkLst>
        </pc:spChg>
        <pc:picChg chg="del">
          <ac:chgData name="MT 草苅 勝太" userId="S::shota.kusakari@metateam.co.jp::80b42f99-5b3c-414a-a424-9baadcd4fd7e" providerId="AD" clId="Web-{7879701F-1E1E-14F0-739B-4B0B210D9D16}" dt="2024-08-08T07:09:44.738" v="138"/>
          <ac:picMkLst>
            <pc:docMk/>
            <pc:sldMk cId="296629140" sldId="275"/>
            <ac:picMk id="7" creationId="{CB4BEECC-1CD3-500E-4FB1-BF0A14ADB494}"/>
          </ac:picMkLst>
        </pc:picChg>
        <pc:picChg chg="del">
          <ac:chgData name="MT 草苅 勝太" userId="S::shota.kusakari@metateam.co.jp::80b42f99-5b3c-414a-a424-9baadcd4fd7e" providerId="AD" clId="Web-{7879701F-1E1E-14F0-739B-4B0B210D9D16}" dt="2024-08-08T07:10:52.646" v="142"/>
          <ac:picMkLst>
            <pc:docMk/>
            <pc:sldMk cId="296629140" sldId="275"/>
            <ac:picMk id="45" creationId="{367FB15E-09DD-1891-FCED-97E2E862EA9A}"/>
          </ac:picMkLst>
        </pc:picChg>
        <pc:picChg chg="del">
          <ac:chgData name="MT 草苅 勝太" userId="S::shota.kusakari@metateam.co.jp::80b42f99-5b3c-414a-a424-9baadcd4fd7e" providerId="AD" clId="Web-{7879701F-1E1E-14F0-739B-4B0B210D9D16}" dt="2024-08-08T07:10:54.740" v="143"/>
          <ac:picMkLst>
            <pc:docMk/>
            <pc:sldMk cId="296629140" sldId="275"/>
            <ac:picMk id="46" creationId="{931D0E9D-550C-5EBF-4447-F0CAE65BB778}"/>
          </ac:picMkLst>
        </pc:picChg>
        <pc:picChg chg="del">
          <ac:chgData name="MT 草苅 勝太" userId="S::shota.kusakari@metateam.co.jp::80b42f99-5b3c-414a-a424-9baadcd4fd7e" providerId="AD" clId="Web-{7879701F-1E1E-14F0-739B-4B0B210D9D16}" dt="2024-08-08T07:10:56.084" v="144"/>
          <ac:picMkLst>
            <pc:docMk/>
            <pc:sldMk cId="296629140" sldId="275"/>
            <ac:picMk id="49" creationId="{CC6A7BC9-20E5-C291-6F42-58586BEA3461}"/>
          </ac:picMkLst>
        </pc:picChg>
        <pc:picChg chg="del">
          <ac:chgData name="MT 草苅 勝太" userId="S::shota.kusakari@metateam.co.jp::80b42f99-5b3c-414a-a424-9baadcd4fd7e" providerId="AD" clId="Web-{7879701F-1E1E-14F0-739B-4B0B210D9D16}" dt="2024-08-08T07:10:50.428" v="141"/>
          <ac:picMkLst>
            <pc:docMk/>
            <pc:sldMk cId="296629140" sldId="275"/>
            <ac:picMk id="50" creationId="{796D566A-1582-DA6B-F3B6-BBB63EA24176}"/>
          </ac:picMkLst>
        </pc:picChg>
        <pc:picChg chg="del">
          <ac:chgData name="MT 草苅 勝太" userId="S::shota.kusakari@metateam.co.jp::80b42f99-5b3c-414a-a424-9baadcd4fd7e" providerId="AD" clId="Web-{7879701F-1E1E-14F0-739B-4B0B210D9D16}" dt="2024-08-08T07:09:51.019" v="140"/>
          <ac:picMkLst>
            <pc:docMk/>
            <pc:sldMk cId="296629140" sldId="275"/>
            <ac:picMk id="63" creationId="{D32E4F4E-B8CF-4F1B-CD9D-A62935963D60}"/>
          </ac:picMkLst>
        </pc:picChg>
      </pc:sldChg>
      <pc:sldChg chg="addSp delSp modSp">
        <pc:chgData name="MT 草苅 勝太" userId="S::shota.kusakari@metateam.co.jp::80b42f99-5b3c-414a-a424-9baadcd4fd7e" providerId="AD" clId="Web-{7879701F-1E1E-14F0-739B-4B0B210D9D16}" dt="2024-08-08T07:17:33.692" v="183" actId="20577"/>
        <pc:sldMkLst>
          <pc:docMk/>
          <pc:sldMk cId="4244248927" sldId="276"/>
        </pc:sldMkLst>
        <pc:spChg chg="add del mod">
          <ac:chgData name="MT 草苅 勝太" userId="S::shota.kusakari@metateam.co.jp::80b42f99-5b3c-414a-a424-9baadcd4fd7e" providerId="AD" clId="Web-{7879701F-1E1E-14F0-739B-4B0B210D9D16}" dt="2024-08-08T07:16:01.032" v="162"/>
          <ac:spMkLst>
            <pc:docMk/>
            <pc:sldMk cId="4244248927" sldId="276"/>
            <ac:spMk id="7" creationId="{A5EA9163-CDF2-1935-E351-62EA23636EBE}"/>
          </ac:spMkLst>
        </pc:spChg>
        <pc:spChg chg="mod">
          <ac:chgData name="MT 草苅 勝太" userId="S::shota.kusakari@metateam.co.jp::80b42f99-5b3c-414a-a424-9baadcd4fd7e" providerId="AD" clId="Web-{7879701F-1E1E-14F0-739B-4B0B210D9D16}" dt="2024-08-08T07:17:33.692" v="183" actId="20577"/>
          <ac:spMkLst>
            <pc:docMk/>
            <pc:sldMk cId="4244248927" sldId="276"/>
            <ac:spMk id="23" creationId="{82DB330A-4D65-14A1-CDBE-6126BD65C311}"/>
          </ac:spMkLst>
        </pc:spChg>
        <pc:spChg chg="add mod">
          <ac:chgData name="MT 草苅 勝太" userId="S::shota.kusakari@metateam.co.jp::80b42f99-5b3c-414a-a424-9baadcd4fd7e" providerId="AD" clId="Web-{7879701F-1E1E-14F0-739B-4B0B210D9D16}" dt="2024-08-08T07:16:20.424" v="170" actId="1076"/>
          <ac:spMkLst>
            <pc:docMk/>
            <pc:sldMk cId="4244248927" sldId="276"/>
            <ac:spMk id="24" creationId="{2E746DF0-E8A2-6BC8-D212-1BD58F4DA880}"/>
          </ac:spMkLst>
        </pc:spChg>
        <pc:spChg chg="add mod">
          <ac:chgData name="MT 草苅 勝太" userId="S::shota.kusakari@metateam.co.jp::80b42f99-5b3c-414a-a424-9baadcd4fd7e" providerId="AD" clId="Web-{7879701F-1E1E-14F0-739B-4B0B210D9D16}" dt="2024-08-08T07:16:57.238" v="176" actId="1076"/>
          <ac:spMkLst>
            <pc:docMk/>
            <pc:sldMk cId="4244248927" sldId="276"/>
            <ac:spMk id="25" creationId="{B7ECADB5-036D-1370-7FEC-2218C0BE2867}"/>
          </ac:spMkLst>
        </pc:spChg>
        <pc:spChg chg="add del">
          <ac:chgData name="MT 草苅 勝太" userId="S::shota.kusakari@metateam.co.jp::80b42f99-5b3c-414a-a424-9baadcd4fd7e" providerId="AD" clId="Web-{7879701F-1E1E-14F0-739B-4B0B210D9D16}" dt="2024-08-08T07:17:02.019" v="178"/>
          <ac:spMkLst>
            <pc:docMk/>
            <pc:sldMk cId="4244248927" sldId="276"/>
            <ac:spMk id="26" creationId="{030BF14D-BCEB-C1ED-9869-45DE4E9E7BE4}"/>
          </ac:spMkLst>
        </pc:spChg>
        <pc:spChg chg="add mod">
          <ac:chgData name="MT 草苅 勝太" userId="S::shota.kusakari@metateam.co.jp::80b42f99-5b3c-414a-a424-9baadcd4fd7e" providerId="AD" clId="Web-{7879701F-1E1E-14F0-739B-4B0B210D9D16}" dt="2024-08-08T07:17:21.582" v="182" actId="1076"/>
          <ac:spMkLst>
            <pc:docMk/>
            <pc:sldMk cId="4244248927" sldId="276"/>
            <ac:spMk id="28" creationId="{C5CF5C1C-12EE-49C3-605F-F3407B5782E0}"/>
          </ac:spMkLst>
        </pc:spChg>
        <pc:spChg chg="del mod">
          <ac:chgData name="MT 草苅 勝太" userId="S::shota.kusakari@metateam.co.jp::80b42f99-5b3c-414a-a424-9baadcd4fd7e" providerId="AD" clId="Web-{7879701F-1E1E-14F0-739B-4B0B210D9D16}" dt="2024-08-08T07:12:38.369" v="148"/>
          <ac:spMkLst>
            <pc:docMk/>
            <pc:sldMk cId="4244248927" sldId="276"/>
            <ac:spMk id="67" creationId="{25B1242F-2193-D8E1-E4AB-105F85A1C29C}"/>
          </ac:spMkLst>
        </pc:spChg>
        <pc:picChg chg="add mod">
          <ac:chgData name="MT 草苅 勝太" userId="S::shota.kusakari@metateam.co.jp::80b42f99-5b3c-414a-a424-9baadcd4fd7e" providerId="AD" clId="Web-{7879701F-1E1E-14F0-739B-4B0B210D9D16}" dt="2024-08-08T07:15:40.907" v="156" actId="1076"/>
          <ac:picMkLst>
            <pc:docMk/>
            <pc:sldMk cId="4244248927" sldId="276"/>
            <ac:picMk id="4" creationId="{5C75AD0C-8092-371B-0BA8-F10D6D867964}"/>
          </ac:picMkLst>
        </pc:picChg>
        <pc:picChg chg="add">
          <ac:chgData name="MT 草苅 勝太" userId="S::shota.kusakari@metateam.co.jp::80b42f99-5b3c-414a-a424-9baadcd4fd7e" providerId="AD" clId="Web-{7879701F-1E1E-14F0-739B-4B0B210D9D16}" dt="2024-08-08T07:15:58.782" v="161"/>
          <ac:picMkLst>
            <pc:docMk/>
            <pc:sldMk cId="4244248927" sldId="276"/>
            <ac:picMk id="11" creationId="{2F6EC895-98B8-CFE6-CCEF-1A73F573A5A0}"/>
          </ac:picMkLst>
        </pc:picChg>
        <pc:picChg chg="add mod">
          <ac:chgData name="MT 草苅 勝太" userId="S::shota.kusakari@metateam.co.jp::80b42f99-5b3c-414a-a424-9baadcd4fd7e" providerId="AD" clId="Web-{7879701F-1E1E-14F0-739B-4B0B210D9D16}" dt="2024-08-08T07:16:09.580" v="166" actId="1076"/>
          <ac:picMkLst>
            <pc:docMk/>
            <pc:sldMk cId="4244248927" sldId="276"/>
            <ac:picMk id="22" creationId="{87E446A8-9F33-0FEE-F079-32A39F859C57}"/>
          </ac:picMkLst>
        </pc:picChg>
        <pc:picChg chg="del">
          <ac:chgData name="MT 草苅 勝太" userId="S::shota.kusakari@metateam.co.jp::80b42f99-5b3c-414a-a424-9baadcd4fd7e" providerId="AD" clId="Web-{7879701F-1E1E-14F0-739B-4B0B210D9D16}" dt="2024-08-08T07:12:40.400" v="150"/>
          <ac:picMkLst>
            <pc:docMk/>
            <pc:sldMk cId="4244248927" sldId="276"/>
            <ac:picMk id="45" creationId="{367FB15E-09DD-1891-FCED-97E2E862EA9A}"/>
          </ac:picMkLst>
        </pc:picChg>
        <pc:picChg chg="del">
          <ac:chgData name="MT 草苅 勝太" userId="S::shota.kusakari@metateam.co.jp::80b42f99-5b3c-414a-a424-9baadcd4fd7e" providerId="AD" clId="Web-{7879701F-1E1E-14F0-739B-4B0B210D9D16}" dt="2024-08-08T07:12:42.619" v="153"/>
          <ac:picMkLst>
            <pc:docMk/>
            <pc:sldMk cId="4244248927" sldId="276"/>
            <ac:picMk id="46" creationId="{931D0E9D-550C-5EBF-4447-F0CAE65BB778}"/>
          </ac:picMkLst>
        </pc:picChg>
        <pc:picChg chg="del">
          <ac:chgData name="MT 草苅 勝太" userId="S::shota.kusakari@metateam.co.jp::80b42f99-5b3c-414a-a424-9baadcd4fd7e" providerId="AD" clId="Web-{7879701F-1E1E-14F0-739B-4B0B210D9D16}" dt="2024-08-08T07:12:40.947" v="151"/>
          <ac:picMkLst>
            <pc:docMk/>
            <pc:sldMk cId="4244248927" sldId="276"/>
            <ac:picMk id="49" creationId="{CC6A7BC9-20E5-C291-6F42-58586BEA3461}"/>
          </ac:picMkLst>
        </pc:picChg>
        <pc:picChg chg="del">
          <ac:chgData name="MT 草苅 勝太" userId="S::shota.kusakari@metateam.co.jp::80b42f99-5b3c-414a-a424-9baadcd4fd7e" providerId="AD" clId="Web-{7879701F-1E1E-14F0-739B-4B0B210D9D16}" dt="2024-08-08T07:12:41.807" v="152"/>
          <ac:picMkLst>
            <pc:docMk/>
            <pc:sldMk cId="4244248927" sldId="276"/>
            <ac:picMk id="50" creationId="{796D566A-1582-DA6B-F3B6-BBB63EA24176}"/>
          </ac:picMkLst>
        </pc:picChg>
        <pc:picChg chg="del">
          <ac:chgData name="MT 草苅 勝太" userId="S::shota.kusakari@metateam.co.jp::80b42f99-5b3c-414a-a424-9baadcd4fd7e" providerId="AD" clId="Web-{7879701F-1E1E-14F0-739B-4B0B210D9D16}" dt="2024-08-08T07:12:36.572" v="146"/>
          <ac:picMkLst>
            <pc:docMk/>
            <pc:sldMk cId="4244248927" sldId="276"/>
            <ac:picMk id="63" creationId="{D32E4F4E-B8CF-4F1B-CD9D-A62935963D60}"/>
          </ac:picMkLst>
        </pc:picChg>
        <pc:picChg chg="del">
          <ac:chgData name="MT 草苅 勝太" userId="S::shota.kusakari@metateam.co.jp::80b42f99-5b3c-414a-a424-9baadcd4fd7e" providerId="AD" clId="Web-{7879701F-1E1E-14F0-739B-4B0B210D9D16}" dt="2024-08-08T07:12:38.760" v="149"/>
          <ac:picMkLst>
            <pc:docMk/>
            <pc:sldMk cId="4244248927" sldId="276"/>
            <ac:picMk id="69" creationId="{199A7746-BF40-4B90-24B7-0CDF80D74C4A}"/>
          </ac:picMkLst>
        </pc:picChg>
      </pc:sldChg>
      <pc:sldChg chg="delSp">
        <pc:chgData name="MT 草苅 勝太" userId="S::shota.kusakari@metateam.co.jp::80b42f99-5b3c-414a-a424-9baadcd4fd7e" providerId="AD" clId="Web-{7879701F-1E1E-14F0-739B-4B0B210D9D16}" dt="2024-08-08T07:18:13.521" v="192"/>
        <pc:sldMkLst>
          <pc:docMk/>
          <pc:sldMk cId="1100860530" sldId="277"/>
        </pc:sldMkLst>
        <pc:spChg chg="del">
          <ac:chgData name="MT 草苅 勝太" userId="S::shota.kusakari@metateam.co.jp::80b42f99-5b3c-414a-a424-9baadcd4fd7e" providerId="AD" clId="Web-{7879701F-1E1E-14F0-739B-4B0B210D9D16}" dt="2024-08-08T07:18:13.521" v="192"/>
          <ac:spMkLst>
            <pc:docMk/>
            <pc:sldMk cId="1100860530" sldId="277"/>
            <ac:spMk id="10" creationId="{C7038B05-49FF-75E4-00DF-B0BE791DD707}"/>
          </ac:spMkLst>
        </pc:spChg>
        <pc:spChg chg="del">
          <ac:chgData name="MT 草苅 勝太" userId="S::shota.kusakari@metateam.co.jp::80b42f99-5b3c-414a-a424-9baadcd4fd7e" providerId="AD" clId="Web-{7879701F-1E1E-14F0-739B-4B0B210D9D16}" dt="2024-08-08T07:17:59.646" v="186"/>
          <ac:spMkLst>
            <pc:docMk/>
            <pc:sldMk cId="1100860530" sldId="277"/>
            <ac:spMk id="67" creationId="{25B1242F-2193-D8E1-E4AB-105F85A1C29C}"/>
          </ac:spMkLst>
        </pc:spChg>
        <pc:picChg chg="del">
          <ac:chgData name="MT 草苅 勝太" userId="S::shota.kusakari@metateam.co.jp::80b42f99-5b3c-414a-a424-9baadcd4fd7e" providerId="AD" clId="Web-{7879701F-1E1E-14F0-739B-4B0B210D9D16}" dt="2024-08-08T07:18:12.693" v="191"/>
          <ac:picMkLst>
            <pc:docMk/>
            <pc:sldMk cId="1100860530" sldId="277"/>
            <ac:picMk id="15" creationId="{171B0407-D7A2-A1BC-D5A9-493683C2C6A4}"/>
          </ac:picMkLst>
        </pc:picChg>
        <pc:picChg chg="del">
          <ac:chgData name="MT 草苅 勝太" userId="S::shota.kusakari@metateam.co.jp::80b42f99-5b3c-414a-a424-9baadcd4fd7e" providerId="AD" clId="Web-{7879701F-1E1E-14F0-739B-4B0B210D9D16}" dt="2024-08-08T07:18:01.599" v="189"/>
          <ac:picMkLst>
            <pc:docMk/>
            <pc:sldMk cId="1100860530" sldId="277"/>
            <ac:picMk id="39" creationId="{8449D4C5-121B-6EB5-BF37-216BE35410A9}"/>
          </ac:picMkLst>
        </pc:picChg>
        <pc:picChg chg="del">
          <ac:chgData name="MT 草苅 勝太" userId="S::shota.kusakari@metateam.co.jp::80b42f99-5b3c-414a-a424-9baadcd4fd7e" providerId="AD" clId="Web-{7879701F-1E1E-14F0-739B-4B0B210D9D16}" dt="2024-08-08T07:18:00.943" v="188"/>
          <ac:picMkLst>
            <pc:docMk/>
            <pc:sldMk cId="1100860530" sldId="277"/>
            <ac:picMk id="47" creationId="{A21B6E9D-593F-0AB2-FFD6-2558AAFBD263}"/>
          </ac:picMkLst>
        </pc:picChg>
        <pc:picChg chg="del">
          <ac:chgData name="MT 草苅 勝太" userId="S::shota.kusakari@metateam.co.jp::80b42f99-5b3c-414a-a424-9baadcd4fd7e" providerId="AD" clId="Web-{7879701F-1E1E-14F0-739B-4B0B210D9D16}" dt="2024-08-08T07:18:02.224" v="190"/>
          <ac:picMkLst>
            <pc:docMk/>
            <pc:sldMk cId="1100860530" sldId="277"/>
            <ac:picMk id="49" creationId="{CC6A7BC9-20E5-C291-6F42-58586BEA3461}"/>
          </ac:picMkLst>
        </pc:picChg>
        <pc:picChg chg="del">
          <ac:chgData name="MT 草苅 勝太" userId="S::shota.kusakari@metateam.co.jp::80b42f99-5b3c-414a-a424-9baadcd4fd7e" providerId="AD" clId="Web-{7879701F-1E1E-14F0-739B-4B0B210D9D16}" dt="2024-08-08T07:18:00.412" v="187"/>
          <ac:picMkLst>
            <pc:docMk/>
            <pc:sldMk cId="1100860530" sldId="277"/>
            <ac:picMk id="50" creationId="{796D566A-1582-DA6B-F3B6-BBB63EA24176}"/>
          </ac:picMkLst>
        </pc:picChg>
        <pc:picChg chg="del">
          <ac:chgData name="MT 草苅 勝太" userId="S::shota.kusakari@metateam.co.jp::80b42f99-5b3c-414a-a424-9baadcd4fd7e" providerId="AD" clId="Web-{7879701F-1E1E-14F0-739B-4B0B210D9D16}" dt="2024-08-08T07:17:58.458" v="185"/>
          <ac:picMkLst>
            <pc:docMk/>
            <pc:sldMk cId="1100860530" sldId="277"/>
            <ac:picMk id="63" creationId="{D32E4F4E-B8CF-4F1B-CD9D-A62935963D60}"/>
          </ac:picMkLst>
        </pc:picChg>
        <pc:picChg chg="del">
          <ac:chgData name="MT 草苅 勝太" userId="S::shota.kusakari@metateam.co.jp::80b42f99-5b3c-414a-a424-9baadcd4fd7e" providerId="AD" clId="Web-{7879701F-1E1E-14F0-739B-4B0B210D9D16}" dt="2024-08-08T07:17:57.958" v="184"/>
          <ac:picMkLst>
            <pc:docMk/>
            <pc:sldMk cId="1100860530" sldId="277"/>
            <ac:picMk id="69" creationId="{199A7746-BF40-4B90-24B7-0CDF80D74C4A}"/>
          </ac:picMkLst>
        </pc:picChg>
      </pc:sldChg>
      <pc:sldChg chg="addSp delSp modSp">
        <pc:chgData name="MT 草苅 勝太" userId="S::shota.kusakari@metateam.co.jp::80b42f99-5b3c-414a-a424-9baadcd4fd7e" providerId="AD" clId="Web-{7879701F-1E1E-14F0-739B-4B0B210D9D16}" dt="2024-08-08T07:22:52.813" v="204" actId="20577"/>
        <pc:sldMkLst>
          <pc:docMk/>
          <pc:sldMk cId="850929270" sldId="278"/>
        </pc:sldMkLst>
        <pc:spChg chg="mod">
          <ac:chgData name="MT 草苅 勝太" userId="S::shota.kusakari@metateam.co.jp::80b42f99-5b3c-414a-a424-9baadcd4fd7e" providerId="AD" clId="Web-{7879701F-1E1E-14F0-739B-4B0B210D9D16}" dt="2024-08-08T07:22:52.813" v="204" actId="20577"/>
          <ac:spMkLst>
            <pc:docMk/>
            <pc:sldMk cId="850929270" sldId="278"/>
            <ac:spMk id="20" creationId="{A6CEC65E-E247-5B2C-7441-0F6F1D2A6BD7}"/>
          </ac:spMkLst>
        </pc:spChg>
        <pc:spChg chg="del mod">
          <ac:chgData name="MT 草苅 勝太" userId="S::shota.kusakari@metateam.co.jp::80b42f99-5b3c-414a-a424-9baadcd4fd7e" providerId="AD" clId="Web-{7879701F-1E1E-14F0-739B-4B0B210D9D16}" dt="2024-08-08T07:21:58.186" v="196"/>
          <ac:spMkLst>
            <pc:docMk/>
            <pc:sldMk cId="850929270" sldId="278"/>
            <ac:spMk id="67" creationId="{25B1242F-2193-D8E1-E4AB-105F85A1C29C}"/>
          </ac:spMkLst>
        </pc:spChg>
        <pc:picChg chg="del">
          <ac:chgData name="MT 草苅 勝太" userId="S::shota.kusakari@metateam.co.jp::80b42f99-5b3c-414a-a424-9baadcd4fd7e" providerId="AD" clId="Web-{7879701F-1E1E-14F0-739B-4B0B210D9D16}" dt="2024-08-08T07:22:05.639" v="201"/>
          <ac:picMkLst>
            <pc:docMk/>
            <pc:sldMk cId="850929270" sldId="278"/>
            <ac:picMk id="39" creationId="{8449D4C5-121B-6EB5-BF37-216BE35410A9}"/>
          </ac:picMkLst>
        </pc:picChg>
        <pc:picChg chg="del">
          <ac:chgData name="MT 草苅 勝太" userId="S::shota.kusakari@metateam.co.jp::80b42f99-5b3c-414a-a424-9baadcd4fd7e" providerId="AD" clId="Web-{7879701F-1E1E-14F0-739B-4B0B210D9D16}" dt="2024-08-08T07:22:06.514" v="202"/>
          <ac:picMkLst>
            <pc:docMk/>
            <pc:sldMk cId="850929270" sldId="278"/>
            <ac:picMk id="45" creationId="{367FB15E-09DD-1891-FCED-97E2E862EA9A}"/>
          </ac:picMkLst>
        </pc:picChg>
        <pc:picChg chg="del">
          <ac:chgData name="MT 草苅 勝太" userId="S::shota.kusakari@metateam.co.jp::80b42f99-5b3c-414a-a424-9baadcd4fd7e" providerId="AD" clId="Web-{7879701F-1E1E-14F0-739B-4B0B210D9D16}" dt="2024-08-08T07:22:08.999" v="203"/>
          <ac:picMkLst>
            <pc:docMk/>
            <pc:sldMk cId="850929270" sldId="278"/>
            <ac:picMk id="46" creationId="{931D0E9D-550C-5EBF-4447-F0CAE65BB778}"/>
          </ac:picMkLst>
        </pc:picChg>
        <pc:picChg chg="del">
          <ac:chgData name="MT 草苅 勝太" userId="S::shota.kusakari@metateam.co.jp::80b42f99-5b3c-414a-a424-9baadcd4fd7e" providerId="AD" clId="Web-{7879701F-1E1E-14F0-739B-4B0B210D9D16}" dt="2024-08-08T07:21:59.858" v="197"/>
          <ac:picMkLst>
            <pc:docMk/>
            <pc:sldMk cId="850929270" sldId="278"/>
            <ac:picMk id="47" creationId="{A21B6E9D-593F-0AB2-FFD6-2558AAFBD263}"/>
          </ac:picMkLst>
        </pc:picChg>
        <pc:picChg chg="add del">
          <ac:chgData name="MT 草苅 勝太" userId="S::shota.kusakari@metateam.co.jp::80b42f99-5b3c-414a-a424-9baadcd4fd7e" providerId="AD" clId="Web-{7879701F-1E1E-14F0-739B-4B0B210D9D16}" dt="2024-08-08T07:22:04.592" v="200"/>
          <ac:picMkLst>
            <pc:docMk/>
            <pc:sldMk cId="850929270" sldId="278"/>
            <ac:picMk id="48" creationId="{ED1D9576-2919-1D48-F58D-D136C53ABD0F}"/>
          </ac:picMkLst>
        </pc:picChg>
        <pc:picChg chg="del">
          <ac:chgData name="MT 草苅 勝太" userId="S::shota.kusakari@metateam.co.jp::80b42f99-5b3c-414a-a424-9baadcd4fd7e" providerId="AD" clId="Web-{7879701F-1E1E-14F0-739B-4B0B210D9D16}" dt="2024-08-08T07:21:56.154" v="194"/>
          <ac:picMkLst>
            <pc:docMk/>
            <pc:sldMk cId="850929270" sldId="278"/>
            <ac:picMk id="63" creationId="{D32E4F4E-B8CF-4F1B-CD9D-A62935963D60}"/>
          </ac:picMkLst>
        </pc:picChg>
        <pc:picChg chg="del">
          <ac:chgData name="MT 草苅 勝太" userId="S::shota.kusakari@metateam.co.jp::80b42f99-5b3c-414a-a424-9baadcd4fd7e" providerId="AD" clId="Web-{7879701F-1E1E-14F0-739B-4B0B210D9D16}" dt="2024-08-08T07:21:55.732" v="193"/>
          <ac:picMkLst>
            <pc:docMk/>
            <pc:sldMk cId="850929270" sldId="278"/>
            <ac:picMk id="69" creationId="{199A7746-BF40-4B90-24B7-0CDF80D74C4A}"/>
          </ac:picMkLst>
        </pc:picChg>
      </pc:sldChg>
      <pc:sldChg chg="modSp">
        <pc:chgData name="MT 草苅 勝太" userId="S::shota.kusakari@metateam.co.jp::80b42f99-5b3c-414a-a424-9baadcd4fd7e" providerId="AD" clId="Web-{7879701F-1E1E-14F0-739B-4B0B210D9D16}" dt="2024-08-08T06:24:17.220" v="73" actId="20577"/>
        <pc:sldMkLst>
          <pc:docMk/>
          <pc:sldMk cId="1329966620" sldId="279"/>
        </pc:sldMkLst>
        <pc:spChg chg="mod">
          <ac:chgData name="MT 草苅 勝太" userId="S::shota.kusakari@metateam.co.jp::80b42f99-5b3c-414a-a424-9baadcd4fd7e" providerId="AD" clId="Web-{7879701F-1E1E-14F0-739B-4B0B210D9D16}" dt="2024-08-08T06:24:17.220" v="73" actId="20577"/>
          <ac:spMkLst>
            <pc:docMk/>
            <pc:sldMk cId="1329966620" sldId="279"/>
            <ac:spMk id="7" creationId="{5786E7FC-EC26-EA03-1331-C80BF9EB13E6}"/>
          </ac:spMkLst>
        </pc:spChg>
      </pc:sldChg>
      <pc:sldChg chg="modSp">
        <pc:chgData name="MT 草苅 勝太" userId="S::shota.kusakari@metateam.co.jp::80b42f99-5b3c-414a-a424-9baadcd4fd7e" providerId="AD" clId="Web-{7879701F-1E1E-14F0-739B-4B0B210D9D16}" dt="2024-08-08T07:35:21.167" v="215" actId="20577"/>
        <pc:sldMkLst>
          <pc:docMk/>
          <pc:sldMk cId="881348949" sldId="280"/>
        </pc:sldMkLst>
        <pc:spChg chg="mod">
          <ac:chgData name="MT 草苅 勝太" userId="S::shota.kusakari@metateam.co.jp::80b42f99-5b3c-414a-a424-9baadcd4fd7e" providerId="AD" clId="Web-{7879701F-1E1E-14F0-739B-4B0B210D9D16}" dt="2024-08-08T07:35:21.167" v="215" actId="20577"/>
          <ac:spMkLst>
            <pc:docMk/>
            <pc:sldMk cId="881348949" sldId="280"/>
            <ac:spMk id="7" creationId="{4B5E975C-6EAC-68A6-41C2-EB544E85D9B4}"/>
          </ac:spMkLst>
        </pc:spChg>
        <pc:graphicFrameChg chg="mod modGraphic">
          <ac:chgData name="MT 草苅 勝太" userId="S::shota.kusakari@metateam.co.jp::80b42f99-5b3c-414a-a424-9baadcd4fd7e" providerId="AD" clId="Web-{7879701F-1E1E-14F0-739B-4B0B210D9D16}" dt="2024-08-08T06:26:56.538" v="79"/>
          <ac:graphicFrameMkLst>
            <pc:docMk/>
            <pc:sldMk cId="881348949" sldId="280"/>
            <ac:graphicFrameMk id="8" creationId="{AEC47349-DE10-4CB0-2BE9-F25E4E1C71F6}"/>
          </ac:graphicFrameMkLst>
        </pc:graphicFrameChg>
      </pc:sldChg>
      <pc:sldChg chg="modSp">
        <pc:chgData name="MT 草苅 勝太" userId="S::shota.kusakari@metateam.co.jp::80b42f99-5b3c-414a-a424-9baadcd4fd7e" providerId="AD" clId="Web-{7879701F-1E1E-14F0-739B-4B0B210D9D16}" dt="2024-08-08T08:02:52.851" v="307" actId="20577"/>
        <pc:sldMkLst>
          <pc:docMk/>
          <pc:sldMk cId="995537206" sldId="282"/>
        </pc:sldMkLst>
        <pc:spChg chg="mod">
          <ac:chgData name="MT 草苅 勝太" userId="S::shota.kusakari@metateam.co.jp::80b42f99-5b3c-414a-a424-9baadcd4fd7e" providerId="AD" clId="Web-{7879701F-1E1E-14F0-739B-4B0B210D9D16}" dt="2024-08-08T08:02:52.851" v="307" actId="20577"/>
          <ac:spMkLst>
            <pc:docMk/>
            <pc:sldMk cId="995537206" sldId="282"/>
            <ac:spMk id="8" creationId="{B8E011B3-8DF6-0F5B-4C12-9BB4BCFCD26B}"/>
          </ac:spMkLst>
        </pc:spChg>
      </pc:sldChg>
      <pc:sldChg chg="modSp">
        <pc:chgData name="MT 草苅 勝太" userId="S::shota.kusakari@metateam.co.jp::80b42f99-5b3c-414a-a424-9baadcd4fd7e" providerId="AD" clId="Web-{7879701F-1E1E-14F0-739B-4B0B210D9D16}" dt="2024-08-08T06:02:38.767" v="3" actId="20577"/>
        <pc:sldMkLst>
          <pc:docMk/>
          <pc:sldMk cId="2225289257" sldId="284"/>
        </pc:sldMkLst>
        <pc:spChg chg="mod">
          <ac:chgData name="MT 草苅 勝太" userId="S::shota.kusakari@metateam.co.jp::80b42f99-5b3c-414a-a424-9baadcd4fd7e" providerId="AD" clId="Web-{7879701F-1E1E-14F0-739B-4B0B210D9D16}" dt="2024-08-08T06:02:38.767" v="3" actId="20577"/>
          <ac:spMkLst>
            <pc:docMk/>
            <pc:sldMk cId="2225289257" sldId="284"/>
            <ac:spMk id="8" creationId="{CD32BAD7-74D1-7B88-2ECC-F56B09B6F30C}"/>
          </ac:spMkLst>
        </pc:spChg>
      </pc:sldChg>
      <pc:sldChg chg="modSp">
        <pc:chgData name="MT 草苅 勝太" userId="S::shota.kusakari@metateam.co.jp::80b42f99-5b3c-414a-a424-9baadcd4fd7e" providerId="AD" clId="Web-{7879701F-1E1E-14F0-739B-4B0B210D9D16}" dt="2024-08-08T07:39:43.067" v="263" actId="20577"/>
        <pc:sldMkLst>
          <pc:docMk/>
          <pc:sldMk cId="1638246264" sldId="288"/>
        </pc:sldMkLst>
        <pc:spChg chg="mod">
          <ac:chgData name="MT 草苅 勝太" userId="S::shota.kusakari@metateam.co.jp::80b42f99-5b3c-414a-a424-9baadcd4fd7e" providerId="AD" clId="Web-{7879701F-1E1E-14F0-739B-4B0B210D9D16}" dt="2024-08-08T07:39:20.129" v="254" actId="20577"/>
          <ac:spMkLst>
            <pc:docMk/>
            <pc:sldMk cId="1638246264" sldId="288"/>
            <ac:spMk id="16" creationId="{302A13D5-D513-CEB4-EF66-4B9C2E1736B9}"/>
          </ac:spMkLst>
        </pc:spChg>
        <pc:spChg chg="mod">
          <ac:chgData name="MT 草苅 勝太" userId="S::shota.kusakari@metateam.co.jp::80b42f99-5b3c-414a-a424-9baadcd4fd7e" providerId="AD" clId="Web-{7879701F-1E1E-14F0-739B-4B0B210D9D16}" dt="2024-08-08T07:39:43.067" v="263" actId="20577"/>
          <ac:spMkLst>
            <pc:docMk/>
            <pc:sldMk cId="1638246264" sldId="288"/>
            <ac:spMk id="24" creationId="{51ED9554-0841-D8DD-5C41-7F4D71174554}"/>
          </ac:spMkLst>
        </pc:spChg>
        <pc:spChg chg="mod">
          <ac:chgData name="MT 草苅 勝太" userId="S::shota.kusakari@metateam.co.jp::80b42f99-5b3c-414a-a424-9baadcd4fd7e" providerId="AD" clId="Web-{7879701F-1E1E-14F0-739B-4B0B210D9D16}" dt="2024-08-08T07:39:07.816" v="252" actId="20577"/>
          <ac:spMkLst>
            <pc:docMk/>
            <pc:sldMk cId="1638246264" sldId="288"/>
            <ac:spMk id="31" creationId="{591BAE56-A24E-B314-70C6-0FBE9C9A7018}"/>
          </ac:spMkLst>
        </pc:spChg>
      </pc:sldChg>
      <pc:sldChg chg="modSp">
        <pc:chgData name="MT 草苅 勝太" userId="S::shota.kusakari@metateam.co.jp::80b42f99-5b3c-414a-a424-9baadcd4fd7e" providerId="AD" clId="Web-{7879701F-1E1E-14F0-739B-4B0B210D9D16}" dt="2024-08-08T08:03:42.602" v="309" actId="1076"/>
        <pc:sldMkLst>
          <pc:docMk/>
          <pc:sldMk cId="3476372236" sldId="289"/>
        </pc:sldMkLst>
        <pc:spChg chg="mod">
          <ac:chgData name="MT 草苅 勝太" userId="S::shota.kusakari@metateam.co.jp::80b42f99-5b3c-414a-a424-9baadcd4fd7e" providerId="AD" clId="Web-{7879701F-1E1E-14F0-739B-4B0B210D9D16}" dt="2024-08-08T08:03:42.602" v="309" actId="1076"/>
          <ac:spMkLst>
            <pc:docMk/>
            <pc:sldMk cId="3476372236" sldId="289"/>
            <ac:spMk id="8" creationId="{AB400197-6C77-C4D4-06E9-FC25525B4044}"/>
          </ac:spMkLst>
        </pc:spChg>
      </pc:sldChg>
      <pc:sldChg chg="modSp">
        <pc:chgData name="MT 草苅 勝太" userId="S::shota.kusakari@metateam.co.jp::80b42f99-5b3c-414a-a424-9baadcd4fd7e" providerId="AD" clId="Web-{7879701F-1E1E-14F0-739B-4B0B210D9D16}" dt="2024-08-08T08:05:02.777" v="310" actId="20577"/>
        <pc:sldMkLst>
          <pc:docMk/>
          <pc:sldMk cId="1197465377" sldId="290"/>
        </pc:sldMkLst>
        <pc:spChg chg="mod">
          <ac:chgData name="MT 草苅 勝太" userId="S::shota.kusakari@metateam.co.jp::80b42f99-5b3c-414a-a424-9baadcd4fd7e" providerId="AD" clId="Web-{7879701F-1E1E-14F0-739B-4B0B210D9D16}" dt="2024-08-08T08:05:02.777" v="310" actId="20577"/>
          <ac:spMkLst>
            <pc:docMk/>
            <pc:sldMk cId="1197465377" sldId="290"/>
            <ac:spMk id="7" creationId="{0735DF82-C8F4-8E81-1255-CD3A04EEF131}"/>
          </ac:spMkLst>
        </pc:spChg>
      </pc:sldChg>
      <pc:sldChg chg="modSp">
        <pc:chgData name="MT 草苅 勝太" userId="S::shota.kusakari@metateam.co.jp::80b42f99-5b3c-414a-a424-9baadcd4fd7e" providerId="AD" clId="Web-{7879701F-1E1E-14F0-739B-4B0B210D9D16}" dt="2024-08-08T08:07:58.408" v="342" actId="20577"/>
        <pc:sldMkLst>
          <pc:docMk/>
          <pc:sldMk cId="945417672" sldId="292"/>
        </pc:sldMkLst>
        <pc:spChg chg="mod">
          <ac:chgData name="MT 草苅 勝太" userId="S::shota.kusakari@metateam.co.jp::80b42f99-5b3c-414a-a424-9baadcd4fd7e" providerId="AD" clId="Web-{7879701F-1E1E-14F0-739B-4B0B210D9D16}" dt="2024-08-08T08:07:58.408" v="342" actId="20577"/>
          <ac:spMkLst>
            <pc:docMk/>
            <pc:sldMk cId="945417672" sldId="292"/>
            <ac:spMk id="7" creationId="{010ADB3C-F94E-DC15-C3F0-B303D794E26A}"/>
          </ac:spMkLst>
        </pc:spChg>
      </pc:sldChg>
      <pc:sldChg chg="ord">
        <pc:chgData name="MT 草苅 勝太" userId="S::shota.kusakari@metateam.co.jp::80b42f99-5b3c-414a-a424-9baadcd4fd7e" providerId="AD" clId="Web-{7879701F-1E1E-14F0-739B-4B0B210D9D16}" dt="2024-08-08T06:16:40.172" v="62"/>
        <pc:sldMkLst>
          <pc:docMk/>
          <pc:sldMk cId="1393989586" sldId="294"/>
        </pc:sldMkLst>
      </pc:sldChg>
      <pc:sldChg chg="modSp">
        <pc:chgData name="MT 草苅 勝太" userId="S::shota.kusakari@metateam.co.jp::80b42f99-5b3c-414a-a424-9baadcd4fd7e" providerId="AD" clId="Web-{7879701F-1E1E-14F0-739B-4B0B210D9D16}" dt="2024-08-08T07:06:25.231" v="134" actId="1076"/>
        <pc:sldMkLst>
          <pc:docMk/>
          <pc:sldMk cId="3232941003" sldId="295"/>
        </pc:sldMkLst>
        <pc:spChg chg="mod">
          <ac:chgData name="MT 草苅 勝太" userId="S::shota.kusakari@metateam.co.jp::80b42f99-5b3c-414a-a424-9baadcd4fd7e" providerId="AD" clId="Web-{7879701F-1E1E-14F0-739B-4B0B210D9D16}" dt="2024-08-08T07:06:25.231" v="134" actId="1076"/>
          <ac:spMkLst>
            <pc:docMk/>
            <pc:sldMk cId="3232941003" sldId="295"/>
            <ac:spMk id="7" creationId="{B19C19AF-A900-2FFC-EA54-64BDC8F8BA89}"/>
          </ac:spMkLst>
        </pc:spChg>
      </pc:sldChg>
      <pc:sldChg chg="modSp">
        <pc:chgData name="MT 草苅 勝太" userId="S::shota.kusakari@metateam.co.jp::80b42f99-5b3c-414a-a424-9baadcd4fd7e" providerId="AD" clId="Web-{7879701F-1E1E-14F0-739B-4B0B210D9D16}" dt="2024-08-08T08:00:47.846" v="305" actId="1076"/>
        <pc:sldMkLst>
          <pc:docMk/>
          <pc:sldMk cId="3556737693" sldId="296"/>
        </pc:sldMkLst>
        <pc:spChg chg="mod">
          <ac:chgData name="MT 草苅 勝太" userId="S::shota.kusakari@metateam.co.jp::80b42f99-5b3c-414a-a424-9baadcd4fd7e" providerId="AD" clId="Web-{7879701F-1E1E-14F0-739B-4B0B210D9D16}" dt="2024-08-08T06:10:59.613" v="60" actId="14100"/>
          <ac:spMkLst>
            <pc:docMk/>
            <pc:sldMk cId="3556737693" sldId="296"/>
            <ac:spMk id="12" creationId="{E2557AE8-5D9F-8ABE-3AD1-F1803E3CEEC8}"/>
          </ac:spMkLst>
        </pc:spChg>
        <pc:spChg chg="mod">
          <ac:chgData name="MT 草苅 勝太" userId="S::shota.kusakari@metateam.co.jp::80b42f99-5b3c-414a-a424-9baadcd4fd7e" providerId="AD" clId="Web-{7879701F-1E1E-14F0-739B-4B0B210D9D16}" dt="2024-08-08T07:52:48.485" v="284" actId="14100"/>
          <ac:spMkLst>
            <pc:docMk/>
            <pc:sldMk cId="3556737693" sldId="296"/>
            <ac:spMk id="16" creationId="{3A88EB2E-1C4E-BA45-E55C-F6A6C8A3130E}"/>
          </ac:spMkLst>
        </pc:spChg>
        <pc:spChg chg="mod">
          <ac:chgData name="MT 草苅 勝太" userId="S::shota.kusakari@metateam.co.jp::80b42f99-5b3c-414a-a424-9baadcd4fd7e" providerId="AD" clId="Web-{7879701F-1E1E-14F0-739B-4B0B210D9D16}" dt="2024-08-08T08:00:47.846" v="305" actId="1076"/>
          <ac:spMkLst>
            <pc:docMk/>
            <pc:sldMk cId="3556737693" sldId="296"/>
            <ac:spMk id="29" creationId="{4940A452-6F6C-DFBD-00FA-049165786A1D}"/>
          </ac:spMkLst>
        </pc:spChg>
        <pc:spChg chg="mod">
          <ac:chgData name="MT 草苅 勝太" userId="S::shota.kusakari@metateam.co.jp::80b42f99-5b3c-414a-a424-9baadcd4fd7e" providerId="AD" clId="Web-{7879701F-1E1E-14F0-739B-4B0B210D9D16}" dt="2024-08-08T07:57:58.356" v="295" actId="1076"/>
          <ac:spMkLst>
            <pc:docMk/>
            <pc:sldMk cId="3556737693" sldId="296"/>
            <ac:spMk id="30" creationId="{F6F0680A-1C21-0A0E-DBE7-F9151D4827E7}"/>
          </ac:spMkLst>
        </pc:spChg>
        <pc:spChg chg="mod">
          <ac:chgData name="MT 草苅 勝太" userId="S::shota.kusakari@metateam.co.jp::80b42f99-5b3c-414a-a424-9baadcd4fd7e" providerId="AD" clId="Web-{7879701F-1E1E-14F0-739B-4B0B210D9D16}" dt="2024-08-08T06:01:48.141" v="1" actId="20577"/>
          <ac:spMkLst>
            <pc:docMk/>
            <pc:sldMk cId="3556737693" sldId="296"/>
            <ac:spMk id="36" creationId="{0C42D934-DC25-D2A0-7F1C-2D8CFB3D44A3}"/>
          </ac:spMkLst>
        </pc:spChg>
        <pc:spChg chg="mod">
          <ac:chgData name="MT 草苅 勝太" userId="S::shota.kusakari@metateam.co.jp::80b42f99-5b3c-414a-a424-9baadcd4fd7e" providerId="AD" clId="Web-{7879701F-1E1E-14F0-739B-4B0B210D9D16}" dt="2024-08-08T07:52:29.844" v="277" actId="20577"/>
          <ac:spMkLst>
            <pc:docMk/>
            <pc:sldMk cId="3556737693" sldId="296"/>
            <ac:spMk id="44" creationId="{8205D22F-7927-537A-BD66-0AA2AE70FDF1}"/>
          </ac:spMkLst>
        </pc:spChg>
        <pc:spChg chg="mod">
          <ac:chgData name="MT 草苅 勝太" userId="S::shota.kusakari@metateam.co.jp::80b42f99-5b3c-414a-a424-9baadcd4fd7e" providerId="AD" clId="Web-{7879701F-1E1E-14F0-739B-4B0B210D9D16}" dt="2024-08-08T07:53:05.205" v="286" actId="20577"/>
          <ac:spMkLst>
            <pc:docMk/>
            <pc:sldMk cId="3556737693" sldId="296"/>
            <ac:spMk id="45" creationId="{2CD21F65-11C3-E150-A59B-75C1AEB85603}"/>
          </ac:spMkLst>
        </pc:spChg>
        <pc:grpChg chg="mod">
          <ac:chgData name="MT 草苅 勝太" userId="S::shota.kusakari@metateam.co.jp::80b42f99-5b3c-414a-a424-9baadcd4fd7e" providerId="AD" clId="Web-{7879701F-1E1E-14F0-739B-4B0B210D9D16}" dt="2024-08-08T08:00:21.220" v="300" actId="14100"/>
          <ac:grpSpMkLst>
            <pc:docMk/>
            <pc:sldMk cId="3556737693" sldId="296"/>
            <ac:grpSpMk id="20" creationId="{D77A05D8-13AD-996F-FC85-DFE22DC1DC24}"/>
          </ac:grpSpMkLst>
        </pc:grpChg>
        <pc:grpChg chg="mod">
          <ac:chgData name="MT 草苅 勝太" userId="S::shota.kusakari@metateam.co.jp::80b42f99-5b3c-414a-a424-9baadcd4fd7e" providerId="AD" clId="Web-{7879701F-1E1E-14F0-739B-4B0B210D9D16}" dt="2024-08-08T06:10:08.533" v="54" actId="1076"/>
          <ac:grpSpMkLst>
            <pc:docMk/>
            <pc:sldMk cId="3556737693" sldId="296"/>
            <ac:grpSpMk id="28" creationId="{873AD599-3F37-AA35-ADF5-93B118849404}"/>
          </ac:grpSpMkLst>
        </pc:grpChg>
      </pc:sldChg>
      <pc:sldChg chg="modSp">
        <pc:chgData name="MT 草苅 勝太" userId="S::shota.kusakari@metateam.co.jp::80b42f99-5b3c-414a-a424-9baadcd4fd7e" providerId="AD" clId="Web-{7879701F-1E1E-14F0-739B-4B0B210D9D16}" dt="2024-08-08T06:25:09.378" v="75" actId="20577"/>
        <pc:sldMkLst>
          <pc:docMk/>
          <pc:sldMk cId="4026527670" sldId="297"/>
        </pc:sldMkLst>
        <pc:spChg chg="mod">
          <ac:chgData name="MT 草苅 勝太" userId="S::shota.kusakari@metateam.co.jp::80b42f99-5b3c-414a-a424-9baadcd4fd7e" providerId="AD" clId="Web-{7879701F-1E1E-14F0-739B-4B0B210D9D16}" dt="2024-08-08T06:25:09.378" v="75" actId="20577"/>
          <ac:spMkLst>
            <pc:docMk/>
            <pc:sldMk cId="4026527670" sldId="297"/>
            <ac:spMk id="7" creationId="{B19C19AF-A900-2FFC-EA54-64BDC8F8BA89}"/>
          </ac:spMkLst>
        </pc:spChg>
      </pc:sldChg>
      <pc:sldChg chg="modSp add replId">
        <pc:chgData name="MT 草苅 勝太" userId="S::shota.kusakari@metateam.co.jp::80b42f99-5b3c-414a-a424-9baadcd4fd7e" providerId="AD" clId="Web-{7879701F-1E1E-14F0-739B-4B0B210D9D16}" dt="2024-08-08T06:17:28.658" v="66" actId="20577"/>
        <pc:sldMkLst>
          <pc:docMk/>
          <pc:sldMk cId="3295596061" sldId="298"/>
        </pc:sldMkLst>
        <pc:spChg chg="mod">
          <ac:chgData name="MT 草苅 勝太" userId="S::shota.kusakari@metateam.co.jp::80b42f99-5b3c-414a-a424-9baadcd4fd7e" providerId="AD" clId="Web-{7879701F-1E1E-14F0-739B-4B0B210D9D16}" dt="2024-08-08T06:17:28.658" v="66" actId="20577"/>
          <ac:spMkLst>
            <pc:docMk/>
            <pc:sldMk cId="3295596061" sldId="298"/>
            <ac:spMk id="7" creationId="{B19C19AF-A900-2FFC-EA54-64BDC8F8BA89}"/>
          </ac:spMkLst>
        </pc:spChg>
      </pc:sldChg>
      <pc:sldChg chg="add del replId">
        <pc:chgData name="MT 草苅 勝太" userId="S::shota.kusakari@metateam.co.jp::80b42f99-5b3c-414a-a424-9baadcd4fd7e" providerId="AD" clId="Web-{7879701F-1E1E-14F0-739B-4B0B210D9D16}" dt="2024-08-08T07:17:12.582" v="180"/>
        <pc:sldMkLst>
          <pc:docMk/>
          <pc:sldMk cId="3737883585" sldId="299"/>
        </pc:sldMkLst>
      </pc:sldChg>
    </pc:docChg>
  </pc:docChgLst>
  <pc:docChgLst>
    <pc:chgData name="MT 草苅 勝太" userId="S::shota.kusakari@metateam.co.jp::80b42f99-5b3c-414a-a424-9baadcd4fd7e" providerId="AD" clId="Web-{65671CE9-A102-B0AC-C4CA-4B3561FAD7D0}"/>
    <pc:docChg chg="addSld modSld">
      <pc:chgData name="MT 草苅 勝太" userId="S::shota.kusakari@metateam.co.jp::80b42f99-5b3c-414a-a424-9baadcd4fd7e" providerId="AD" clId="Web-{65671CE9-A102-B0AC-C4CA-4B3561FAD7D0}" dt="2024-07-24T06:09:30.887" v="453" actId="20577"/>
      <pc:docMkLst>
        <pc:docMk/>
      </pc:docMkLst>
      <pc:sldChg chg="addSp delSp modSp">
        <pc:chgData name="MT 草苅 勝太" userId="S::shota.kusakari@metateam.co.jp::80b42f99-5b3c-414a-a424-9baadcd4fd7e" providerId="AD" clId="Web-{65671CE9-A102-B0AC-C4CA-4B3561FAD7D0}" dt="2024-07-24T05:22:39.140" v="135" actId="20577"/>
        <pc:sldMkLst>
          <pc:docMk/>
          <pc:sldMk cId="0" sldId="256"/>
        </pc:sldMkLst>
        <pc:spChg chg="mod">
          <ac:chgData name="MT 草苅 勝太" userId="S::shota.kusakari@metateam.co.jp::80b42f99-5b3c-414a-a424-9baadcd4fd7e" providerId="AD" clId="Web-{65671CE9-A102-B0AC-C4CA-4B3561FAD7D0}" dt="2024-07-24T05:18:34.947" v="44" actId="1076"/>
          <ac:spMkLst>
            <pc:docMk/>
            <pc:sldMk cId="0" sldId="256"/>
            <ac:spMk id="2" creationId="{00000000-0000-0000-0000-000000000000}"/>
          </ac:spMkLst>
        </pc:spChg>
        <pc:spChg chg="add mod">
          <ac:chgData name="MT 草苅 勝太" userId="S::shota.kusakari@metateam.co.jp::80b42f99-5b3c-414a-a424-9baadcd4fd7e" providerId="AD" clId="Web-{65671CE9-A102-B0AC-C4CA-4B3561FAD7D0}" dt="2024-07-24T05:22:39.140" v="135" actId="20577"/>
          <ac:spMkLst>
            <pc:docMk/>
            <pc:sldMk cId="0" sldId="256"/>
            <ac:spMk id="5" creationId="{908355AC-D25F-1B7B-8E1B-AC56C99E5639}"/>
          </ac:spMkLst>
        </pc:spChg>
        <pc:spChg chg="add mod">
          <ac:chgData name="MT 草苅 勝太" userId="S::shota.kusakari@metateam.co.jp::80b42f99-5b3c-414a-a424-9baadcd4fd7e" providerId="AD" clId="Web-{65671CE9-A102-B0AC-C4CA-4B3561FAD7D0}" dt="2024-07-24T05:19:35.354" v="57" actId="1076"/>
          <ac:spMkLst>
            <pc:docMk/>
            <pc:sldMk cId="0" sldId="256"/>
            <ac:spMk id="6" creationId="{5EAE145A-6E36-ADEF-E0B6-EF78DC059DBF}"/>
          </ac:spMkLst>
        </pc:spChg>
        <pc:spChg chg="del">
          <ac:chgData name="MT 草苅 勝太" userId="S::shota.kusakari@metateam.co.jp::80b42f99-5b3c-414a-a424-9baadcd4fd7e" providerId="AD" clId="Web-{65671CE9-A102-B0AC-C4CA-4B3561FAD7D0}" dt="2024-07-24T05:17:09.289" v="0"/>
          <ac:spMkLst>
            <pc:docMk/>
            <pc:sldMk cId="0" sldId="256"/>
            <ac:spMk id="12" creationId="{AA2C9FD2-5DA2-1F3F-C98D-75B4B56AAC60}"/>
          </ac:spMkLst>
        </pc:spChg>
      </pc:sldChg>
      <pc:sldChg chg="addSp delSp modSp">
        <pc:chgData name="MT 草苅 勝太" userId="S::shota.kusakari@metateam.co.jp::80b42f99-5b3c-414a-a424-9baadcd4fd7e" providerId="AD" clId="Web-{65671CE9-A102-B0AC-C4CA-4B3561FAD7D0}" dt="2024-07-24T06:09:30.887" v="453" actId="20577"/>
        <pc:sldMkLst>
          <pc:docMk/>
          <pc:sldMk cId="0" sldId="257"/>
        </pc:sldMkLst>
        <pc:spChg chg="add del mod">
          <ac:chgData name="MT 草苅 勝太" userId="S::shota.kusakari@metateam.co.jp::80b42f99-5b3c-414a-a424-9baadcd4fd7e" providerId="AD" clId="Web-{65671CE9-A102-B0AC-C4CA-4B3561FAD7D0}" dt="2024-07-24T05:20:10.652" v="70"/>
          <ac:spMkLst>
            <pc:docMk/>
            <pc:sldMk cId="0" sldId="257"/>
            <ac:spMk id="2" creationId="{E6C1C0DD-44B7-6D87-A8E1-FDCDBCE2D2E3}"/>
          </ac:spMkLst>
        </pc:spChg>
        <pc:spChg chg="add mod">
          <ac:chgData name="MT 草苅 勝太" userId="S::shota.kusakari@metateam.co.jp::80b42f99-5b3c-414a-a424-9baadcd4fd7e" providerId="AD" clId="Web-{65671CE9-A102-B0AC-C4CA-4B3561FAD7D0}" dt="2024-07-24T05:20:56.262" v="88" actId="20577"/>
          <ac:spMkLst>
            <pc:docMk/>
            <pc:sldMk cId="0" sldId="257"/>
            <ac:spMk id="4" creationId="{762E8ECC-CE08-8D8E-8AD5-81B8F397E706}"/>
          </ac:spMkLst>
        </pc:spChg>
        <pc:spChg chg="add mod">
          <ac:chgData name="MT 草苅 勝太" userId="S::shota.kusakari@metateam.co.jp::80b42f99-5b3c-414a-a424-9baadcd4fd7e" providerId="AD" clId="Web-{65671CE9-A102-B0AC-C4CA-4B3561FAD7D0}" dt="2024-07-24T06:09:30.887" v="453" actId="20577"/>
          <ac:spMkLst>
            <pc:docMk/>
            <pc:sldMk cId="0" sldId="257"/>
            <ac:spMk id="7" creationId="{B19C19AF-A900-2FFC-EA54-64BDC8F8BA89}"/>
          </ac:spMkLst>
        </pc:spChg>
        <pc:spChg chg="del">
          <ac:chgData name="MT 草苅 勝太" userId="S::shota.kusakari@metateam.co.jp::80b42f99-5b3c-414a-a424-9baadcd4fd7e" providerId="AD" clId="Web-{65671CE9-A102-B0AC-C4CA-4B3561FAD7D0}" dt="2024-07-24T05:19:49.058" v="58"/>
          <ac:spMkLst>
            <pc:docMk/>
            <pc:sldMk cId="0" sldId="257"/>
            <ac:spMk id="8" creationId="{F83E84AB-FF97-C95B-7AFE-F9D3C95D03E6}"/>
          </ac:spMkLst>
        </pc:spChg>
      </pc:sldChg>
      <pc:sldChg chg="addSp delSp modSp add replId">
        <pc:chgData name="MT 草苅 勝太" userId="S::shota.kusakari@metateam.co.jp::80b42f99-5b3c-414a-a424-9baadcd4fd7e" providerId="AD" clId="Web-{65671CE9-A102-B0AC-C4CA-4B3561FAD7D0}" dt="2024-07-24T05:28:48.022" v="194"/>
        <pc:sldMkLst>
          <pc:docMk/>
          <pc:sldMk cId="63907604" sldId="258"/>
        </pc:sldMkLst>
        <pc:spChg chg="mod">
          <ac:chgData name="MT 草苅 勝太" userId="S::shota.kusakari@metateam.co.jp::80b42f99-5b3c-414a-a424-9baadcd4fd7e" providerId="AD" clId="Web-{65671CE9-A102-B0AC-C4CA-4B3561FAD7D0}" dt="2024-07-24T05:24:00.235" v="174" actId="20577"/>
          <ac:spMkLst>
            <pc:docMk/>
            <pc:sldMk cId="63907604" sldId="258"/>
            <ac:spMk id="4" creationId="{762E8ECC-CE08-8D8E-8AD5-81B8F397E706}"/>
          </ac:spMkLst>
        </pc:spChg>
        <pc:spChg chg="add del">
          <ac:chgData name="MT 草苅 勝太" userId="S::shota.kusakari@metateam.co.jp::80b42f99-5b3c-414a-a424-9baadcd4fd7e" providerId="AD" clId="Web-{65671CE9-A102-B0AC-C4CA-4B3561FAD7D0}" dt="2024-07-24T05:23:28.016" v="146"/>
          <ac:spMkLst>
            <pc:docMk/>
            <pc:sldMk cId="63907604" sldId="258"/>
            <ac:spMk id="8" creationId="{4DD9FD18-4B6F-5280-0A85-814B0098EB3E}"/>
          </ac:spMkLst>
        </pc:spChg>
        <pc:spChg chg="add mod">
          <ac:chgData name="MT 草苅 勝太" userId="S::shota.kusakari@metateam.co.jp::80b42f99-5b3c-414a-a424-9baadcd4fd7e" providerId="AD" clId="Web-{65671CE9-A102-B0AC-C4CA-4B3561FAD7D0}" dt="2024-07-24T05:28:48.022" v="194"/>
          <ac:spMkLst>
            <pc:docMk/>
            <pc:sldMk cId="63907604" sldId="258"/>
            <ac:spMk id="10" creationId="{2C8E5758-0126-A9CF-8F87-F22467B7EB71}"/>
          </ac:spMkLst>
        </pc:spChg>
      </pc:sldChg>
      <pc:sldChg chg="addSp delSp modSp add replId">
        <pc:chgData name="MT 草苅 勝太" userId="S::shota.kusakari@metateam.co.jp::80b42f99-5b3c-414a-a424-9baadcd4fd7e" providerId="AD" clId="Web-{65671CE9-A102-B0AC-C4CA-4B3561FAD7D0}" dt="2024-07-24T05:47:56.344" v="378" actId="1076"/>
        <pc:sldMkLst>
          <pc:docMk/>
          <pc:sldMk cId="2952111418" sldId="259"/>
        </pc:sldMkLst>
        <pc:spChg chg="mod">
          <ac:chgData name="MT 草苅 勝太" userId="S::shota.kusakari@metateam.co.jp::80b42f99-5b3c-414a-a424-9baadcd4fd7e" providerId="AD" clId="Web-{65671CE9-A102-B0AC-C4CA-4B3561FAD7D0}" dt="2024-07-24T05:36:14.891" v="244" actId="1076"/>
          <ac:spMkLst>
            <pc:docMk/>
            <pc:sldMk cId="2952111418" sldId="259"/>
            <ac:spMk id="3" creationId="{00000000-0000-0000-0000-000000000000}"/>
          </ac:spMkLst>
        </pc:spChg>
        <pc:spChg chg="mod">
          <ac:chgData name="MT 草苅 勝太" userId="S::shota.kusakari@metateam.co.jp::80b42f99-5b3c-414a-a424-9baadcd4fd7e" providerId="AD" clId="Web-{65671CE9-A102-B0AC-C4CA-4B3561FAD7D0}" dt="2024-07-24T05:29:00.413" v="196" actId="20577"/>
          <ac:spMkLst>
            <pc:docMk/>
            <pc:sldMk cId="2952111418" sldId="259"/>
            <ac:spMk id="4" creationId="{762E8ECC-CE08-8D8E-8AD5-81B8F397E706}"/>
          </ac:spMkLst>
        </pc:spChg>
        <pc:spChg chg="add mod">
          <ac:chgData name="MT 草苅 勝太" userId="S::shota.kusakari@metateam.co.jp::80b42f99-5b3c-414a-a424-9baadcd4fd7e" providerId="AD" clId="Web-{65671CE9-A102-B0AC-C4CA-4B3561FAD7D0}" dt="2024-07-24T05:37:05.158" v="263" actId="20577"/>
          <ac:spMkLst>
            <pc:docMk/>
            <pc:sldMk cId="2952111418" sldId="259"/>
            <ac:spMk id="10" creationId="{74A1EC6A-7955-3545-9765-AF28F5132C63}"/>
          </ac:spMkLst>
        </pc:spChg>
        <pc:spChg chg="add mod">
          <ac:chgData name="MT 草苅 勝太" userId="S::shota.kusakari@metateam.co.jp::80b42f99-5b3c-414a-a424-9baadcd4fd7e" providerId="AD" clId="Web-{65671CE9-A102-B0AC-C4CA-4B3561FAD7D0}" dt="2024-07-24T05:33:50.310" v="228" actId="1076"/>
          <ac:spMkLst>
            <pc:docMk/>
            <pc:sldMk cId="2952111418" sldId="259"/>
            <ac:spMk id="11" creationId="{E08EB1DC-BC91-992E-E4BF-500F1C57BCF8}"/>
          </ac:spMkLst>
        </pc:spChg>
        <pc:spChg chg="add del mod">
          <ac:chgData name="MT 草苅 勝太" userId="S::shota.kusakari@metateam.co.jp::80b42f99-5b3c-414a-a424-9baadcd4fd7e" providerId="AD" clId="Web-{65671CE9-A102-B0AC-C4CA-4B3561FAD7D0}" dt="2024-07-24T05:38:32.941" v="271"/>
          <ac:spMkLst>
            <pc:docMk/>
            <pc:sldMk cId="2952111418" sldId="259"/>
            <ac:spMk id="17" creationId="{677AEB0A-D9C1-1107-F54E-A610164E7AC4}"/>
          </ac:spMkLst>
        </pc:spChg>
        <pc:spChg chg="add del">
          <ac:chgData name="MT 草苅 勝太" userId="S::shota.kusakari@metateam.co.jp::80b42f99-5b3c-414a-a424-9baadcd4fd7e" providerId="AD" clId="Web-{65671CE9-A102-B0AC-C4CA-4B3561FAD7D0}" dt="2024-07-24T05:38:49.676" v="273"/>
          <ac:spMkLst>
            <pc:docMk/>
            <pc:sldMk cId="2952111418" sldId="259"/>
            <ac:spMk id="18" creationId="{9FC85F8D-69ED-F21D-3320-D6B0E716E294}"/>
          </ac:spMkLst>
        </pc:spChg>
        <pc:spChg chg="add del">
          <ac:chgData name="MT 草苅 勝太" userId="S::shota.kusakari@metateam.co.jp::80b42f99-5b3c-414a-a424-9baadcd4fd7e" providerId="AD" clId="Web-{65671CE9-A102-B0AC-C4CA-4B3561FAD7D0}" dt="2024-07-24T05:39:07.567" v="275"/>
          <ac:spMkLst>
            <pc:docMk/>
            <pc:sldMk cId="2952111418" sldId="259"/>
            <ac:spMk id="19" creationId="{7886FA4A-B6A2-FFE0-5474-C54092F5660A}"/>
          </ac:spMkLst>
        </pc:spChg>
        <pc:spChg chg="add mod">
          <ac:chgData name="MT 草苅 勝太" userId="S::shota.kusakari@metateam.co.jp::80b42f99-5b3c-414a-a424-9baadcd4fd7e" providerId="AD" clId="Web-{65671CE9-A102-B0AC-C4CA-4B3561FAD7D0}" dt="2024-07-24T05:39:30.911" v="277" actId="1076"/>
          <ac:spMkLst>
            <pc:docMk/>
            <pc:sldMk cId="2952111418" sldId="259"/>
            <ac:spMk id="20" creationId="{1BDC8348-8F04-B88B-5487-E48DD47F6406}"/>
          </ac:spMkLst>
        </pc:spChg>
        <pc:spChg chg="add mod">
          <ac:chgData name="MT 草苅 勝太" userId="S::shota.kusakari@metateam.co.jp::80b42f99-5b3c-414a-a424-9baadcd4fd7e" providerId="AD" clId="Web-{65671CE9-A102-B0AC-C4CA-4B3561FAD7D0}" dt="2024-07-24T05:46:19.592" v="349" actId="20577"/>
          <ac:spMkLst>
            <pc:docMk/>
            <pc:sldMk cId="2952111418" sldId="259"/>
            <ac:spMk id="21" creationId="{11E9A8B0-19F4-9703-EC0F-2D550449F9E5}"/>
          </ac:spMkLst>
        </pc:spChg>
        <pc:spChg chg="add mod">
          <ac:chgData name="MT 草苅 勝太" userId="S::shota.kusakari@metateam.co.jp::80b42f99-5b3c-414a-a424-9baadcd4fd7e" providerId="AD" clId="Web-{65671CE9-A102-B0AC-C4CA-4B3561FAD7D0}" dt="2024-07-24T05:47:08.655" v="359" actId="14100"/>
          <ac:spMkLst>
            <pc:docMk/>
            <pc:sldMk cId="2952111418" sldId="259"/>
            <ac:spMk id="24" creationId="{7A9AF3A4-B37F-B490-DB07-C75AC6D4B770}"/>
          </ac:spMkLst>
        </pc:spChg>
        <pc:spChg chg="add mod">
          <ac:chgData name="MT 草苅 勝太" userId="S::shota.kusakari@metateam.co.jp::80b42f99-5b3c-414a-a424-9baadcd4fd7e" providerId="AD" clId="Web-{65671CE9-A102-B0AC-C4CA-4B3561FAD7D0}" dt="2024-07-24T05:47:56.344" v="378" actId="1076"/>
          <ac:spMkLst>
            <pc:docMk/>
            <pc:sldMk cId="2952111418" sldId="259"/>
            <ac:spMk id="25" creationId="{8207EB40-BEC5-DE1D-38FE-03D037624526}"/>
          </ac:spMkLst>
        </pc:spChg>
        <pc:grpChg chg="add mod">
          <ac:chgData name="MT 草苅 勝太" userId="S::shota.kusakari@metateam.co.jp::80b42f99-5b3c-414a-a424-9baadcd4fd7e" providerId="AD" clId="Web-{65671CE9-A102-B0AC-C4CA-4B3561FAD7D0}" dt="2024-07-24T05:36:41.486" v="257" actId="1076"/>
          <ac:grpSpMkLst>
            <pc:docMk/>
            <pc:sldMk cId="2952111418" sldId="259"/>
            <ac:grpSpMk id="12" creationId="{E4381736-FD8B-63E0-2048-A4444A79FE87}"/>
          </ac:grpSpMkLst>
        </pc:grpChg>
        <pc:grpChg chg="add mod">
          <ac:chgData name="MT 草苅 勝太" userId="S::shota.kusakari@metateam.co.jp::80b42f99-5b3c-414a-a424-9baadcd4fd7e" providerId="AD" clId="Web-{65671CE9-A102-B0AC-C4CA-4B3561FAD7D0}" dt="2024-07-24T05:36:31.657" v="253" actId="14100"/>
          <ac:grpSpMkLst>
            <pc:docMk/>
            <pc:sldMk cId="2952111418" sldId="259"/>
            <ac:grpSpMk id="13" creationId="{9B9AD911-1C76-E2E1-8B64-6031BD92E6CB}"/>
          </ac:grpSpMkLst>
        </pc:grpChg>
        <pc:grpChg chg="add mod">
          <ac:chgData name="MT 草苅 勝太" userId="S::shota.kusakari@metateam.co.jp::80b42f99-5b3c-414a-a424-9baadcd4fd7e" providerId="AD" clId="Web-{65671CE9-A102-B0AC-C4CA-4B3561FAD7D0}" dt="2024-07-24T05:37:44.284" v="265" actId="1076"/>
          <ac:grpSpMkLst>
            <pc:docMk/>
            <pc:sldMk cId="2952111418" sldId="259"/>
            <ac:grpSpMk id="16" creationId="{45E2B2F6-0304-A40D-97A8-E00FFDCFE31D}"/>
          </ac:grpSpMkLst>
        </pc:grpChg>
        <pc:picChg chg="add mod">
          <ac:chgData name="MT 草苅 勝太" userId="S::shota.kusakari@metateam.co.jp::80b42f99-5b3c-414a-a424-9baadcd4fd7e" providerId="AD" clId="Web-{65671CE9-A102-B0AC-C4CA-4B3561FAD7D0}" dt="2024-07-24T05:32:55.325" v="212" actId="1076"/>
          <ac:picMkLst>
            <pc:docMk/>
            <pc:sldMk cId="2952111418" sldId="259"/>
            <ac:picMk id="7" creationId="{8802AABF-08DC-92C0-74D2-44C77091316F}"/>
          </ac:picMkLst>
        </pc:picChg>
        <pc:picChg chg="add mod">
          <ac:chgData name="MT 草苅 勝太" userId="S::shota.kusakari@metateam.co.jp::80b42f99-5b3c-414a-a424-9baadcd4fd7e" providerId="AD" clId="Web-{65671CE9-A102-B0AC-C4CA-4B3561FAD7D0}" dt="2024-07-24T05:32:35.559" v="206" actId="1076"/>
          <ac:picMkLst>
            <pc:docMk/>
            <pc:sldMk cId="2952111418" sldId="259"/>
            <ac:picMk id="8" creationId="{B6AAAC18-4526-9BBA-064A-61E4C47954D0}"/>
          </ac:picMkLst>
        </pc:picChg>
        <pc:picChg chg="add mod">
          <ac:chgData name="MT 草苅 勝太" userId="S::shota.kusakari@metateam.co.jp::80b42f99-5b3c-414a-a424-9baadcd4fd7e" providerId="AD" clId="Web-{65671CE9-A102-B0AC-C4CA-4B3561FAD7D0}" dt="2024-07-24T05:32:56.637" v="213" actId="1076"/>
          <ac:picMkLst>
            <pc:docMk/>
            <pc:sldMk cId="2952111418" sldId="259"/>
            <ac:picMk id="9" creationId="{CF4D29DF-F21F-09A7-75EC-8413F8214B4C}"/>
          </ac:picMkLst>
        </pc:picChg>
        <pc:picChg chg="add mod">
          <ac:chgData name="MT 草苅 勝太" userId="S::shota.kusakari@metateam.co.jp::80b42f99-5b3c-414a-a424-9baadcd4fd7e" providerId="AD" clId="Web-{65671CE9-A102-B0AC-C4CA-4B3561FAD7D0}" dt="2024-07-24T05:34:25.577" v="234" actId="1076"/>
          <ac:picMkLst>
            <pc:docMk/>
            <pc:sldMk cId="2952111418" sldId="259"/>
            <ac:picMk id="14" creationId="{923268D0-FB82-E01D-C4DC-478C60E2B445}"/>
          </ac:picMkLst>
        </pc:picChg>
        <pc:picChg chg="add mod">
          <ac:chgData name="MT 草苅 勝太" userId="S::shota.kusakari@metateam.co.jp::80b42f99-5b3c-414a-a424-9baadcd4fd7e" providerId="AD" clId="Web-{65671CE9-A102-B0AC-C4CA-4B3561FAD7D0}" dt="2024-07-24T05:36:09.048" v="242" actId="1076"/>
          <ac:picMkLst>
            <pc:docMk/>
            <pc:sldMk cId="2952111418" sldId="259"/>
            <ac:picMk id="15" creationId="{DC9813A2-453D-2DA6-DFBC-52060C229F32}"/>
          </ac:picMkLst>
        </pc:picChg>
        <pc:cxnChg chg="add del mod">
          <ac:chgData name="MT 草苅 勝太" userId="S::shota.kusakari@metateam.co.jp::80b42f99-5b3c-414a-a424-9baadcd4fd7e" providerId="AD" clId="Web-{65671CE9-A102-B0AC-C4CA-4B3561FAD7D0}" dt="2024-07-24T05:45:25.935" v="340"/>
          <ac:cxnSpMkLst>
            <pc:docMk/>
            <pc:sldMk cId="2952111418" sldId="259"/>
            <ac:cxnSpMk id="22" creationId="{EAAE2617-44F5-CAF5-CE68-29331B230D6C}"/>
          </ac:cxnSpMkLst>
        </pc:cxnChg>
        <pc:cxnChg chg="add del mod">
          <ac:chgData name="MT 草苅 勝太" userId="S::shota.kusakari@metateam.co.jp::80b42f99-5b3c-414a-a424-9baadcd4fd7e" providerId="AD" clId="Web-{65671CE9-A102-B0AC-C4CA-4B3561FAD7D0}" dt="2024-07-24T05:45:56.045" v="344"/>
          <ac:cxnSpMkLst>
            <pc:docMk/>
            <pc:sldMk cId="2952111418" sldId="259"/>
            <ac:cxnSpMk id="23" creationId="{A66466F7-F820-37DF-098D-FCE5D03F0713}"/>
          </ac:cxnSpMkLst>
        </pc:cxnChg>
      </pc:sldChg>
      <pc:sldChg chg="add replId">
        <pc:chgData name="MT 草苅 勝太" userId="S::shota.kusakari@metateam.co.jp::80b42f99-5b3c-414a-a424-9baadcd4fd7e" providerId="AD" clId="Web-{65671CE9-A102-B0AC-C4CA-4B3561FAD7D0}" dt="2024-07-24T05:23:40.203" v="164"/>
        <pc:sldMkLst>
          <pc:docMk/>
          <pc:sldMk cId="1286551109" sldId="260"/>
        </pc:sldMkLst>
      </pc:sldChg>
      <pc:sldChg chg="add replId">
        <pc:chgData name="MT 草苅 勝太" userId="S::shota.kusakari@metateam.co.jp::80b42f99-5b3c-414a-a424-9baadcd4fd7e" providerId="AD" clId="Web-{65671CE9-A102-B0AC-C4CA-4B3561FAD7D0}" dt="2024-07-24T05:23:40.422" v="165"/>
        <pc:sldMkLst>
          <pc:docMk/>
          <pc:sldMk cId="3482438858" sldId="261"/>
        </pc:sldMkLst>
      </pc:sldChg>
      <pc:sldChg chg="add replId">
        <pc:chgData name="MT 草苅 勝太" userId="S::shota.kusakari@metateam.co.jp::80b42f99-5b3c-414a-a424-9baadcd4fd7e" providerId="AD" clId="Web-{65671CE9-A102-B0AC-C4CA-4B3561FAD7D0}" dt="2024-07-24T05:23:40.891" v="166"/>
        <pc:sldMkLst>
          <pc:docMk/>
          <pc:sldMk cId="966047207" sldId="262"/>
        </pc:sldMkLst>
      </pc:sldChg>
      <pc:sldChg chg="add replId">
        <pc:chgData name="MT 草苅 勝太" userId="S::shota.kusakari@metateam.co.jp::80b42f99-5b3c-414a-a424-9baadcd4fd7e" providerId="AD" clId="Web-{65671CE9-A102-B0AC-C4CA-4B3561FAD7D0}" dt="2024-07-24T05:23:41.094" v="167"/>
        <pc:sldMkLst>
          <pc:docMk/>
          <pc:sldMk cId="3901222799" sldId="263"/>
        </pc:sldMkLst>
      </pc:sldChg>
      <pc:sldChg chg="add replId">
        <pc:chgData name="MT 草苅 勝太" userId="S::shota.kusakari@metateam.co.jp::80b42f99-5b3c-414a-a424-9baadcd4fd7e" providerId="AD" clId="Web-{65671CE9-A102-B0AC-C4CA-4B3561FAD7D0}" dt="2024-07-24T05:23:41.328" v="168"/>
        <pc:sldMkLst>
          <pc:docMk/>
          <pc:sldMk cId="3602001731" sldId="264"/>
        </pc:sldMkLst>
      </pc:sldChg>
      <pc:sldChg chg="add replId">
        <pc:chgData name="MT 草苅 勝太" userId="S::shota.kusakari@metateam.co.jp::80b42f99-5b3c-414a-a424-9baadcd4fd7e" providerId="AD" clId="Web-{65671CE9-A102-B0AC-C4CA-4B3561FAD7D0}" dt="2024-07-24T05:23:41.563" v="169"/>
        <pc:sldMkLst>
          <pc:docMk/>
          <pc:sldMk cId="1060301777" sldId="265"/>
        </pc:sldMkLst>
      </pc:sldChg>
      <pc:sldChg chg="add replId">
        <pc:chgData name="MT 草苅 勝太" userId="S::shota.kusakari@metateam.co.jp::80b42f99-5b3c-414a-a424-9baadcd4fd7e" providerId="AD" clId="Web-{65671CE9-A102-B0AC-C4CA-4B3561FAD7D0}" dt="2024-07-24T05:23:42.016" v="170"/>
        <pc:sldMkLst>
          <pc:docMk/>
          <pc:sldMk cId="2683535287" sldId="266"/>
        </pc:sldMkLst>
      </pc:sldChg>
      <pc:sldChg chg="add replId">
        <pc:chgData name="MT 草苅 勝太" userId="S::shota.kusakari@metateam.co.jp::80b42f99-5b3c-414a-a424-9baadcd4fd7e" providerId="AD" clId="Web-{65671CE9-A102-B0AC-C4CA-4B3561FAD7D0}" dt="2024-07-24T05:23:42.266" v="171"/>
        <pc:sldMkLst>
          <pc:docMk/>
          <pc:sldMk cId="828794914" sldId="267"/>
        </pc:sldMkLst>
      </pc:sldChg>
    </pc:docChg>
  </pc:docChgLst>
  <pc:docChgLst>
    <pc:chgData name="MT 草苅 勝太" userId="S::shota.kusakari@metateam.co.jp::80b42f99-5b3c-414a-a424-9baadcd4fd7e" providerId="AD" clId="Web-{97CD67C4-6C73-DDDE-3A6E-8ABDECC1A6AE}"/>
    <pc:docChg chg="addSld modSld sldOrd">
      <pc:chgData name="MT 草苅 勝太" userId="S::shota.kusakari@metateam.co.jp::80b42f99-5b3c-414a-a424-9baadcd4fd7e" providerId="AD" clId="Web-{97CD67C4-6C73-DDDE-3A6E-8ABDECC1A6AE}" dt="2024-08-08T03:48:57.390" v="387"/>
      <pc:docMkLst>
        <pc:docMk/>
      </pc:docMkLst>
      <pc:sldChg chg="modSp">
        <pc:chgData name="MT 草苅 勝太" userId="S::shota.kusakari@metateam.co.jp::80b42f99-5b3c-414a-a424-9baadcd4fd7e" providerId="AD" clId="Web-{97CD67C4-6C73-DDDE-3A6E-8ABDECC1A6AE}" dt="2024-08-08T03:29:47.025" v="128" actId="1076"/>
        <pc:sldMkLst>
          <pc:docMk/>
          <pc:sldMk cId="0" sldId="257"/>
        </pc:sldMkLst>
        <pc:spChg chg="mod">
          <ac:chgData name="MT 草苅 勝太" userId="S::shota.kusakari@metateam.co.jp::80b42f99-5b3c-414a-a424-9baadcd4fd7e" providerId="AD" clId="Web-{97CD67C4-6C73-DDDE-3A6E-8ABDECC1A6AE}" dt="2024-08-08T03:29:47.025" v="128" actId="1076"/>
          <ac:spMkLst>
            <pc:docMk/>
            <pc:sldMk cId="0" sldId="257"/>
            <ac:spMk id="7" creationId="{B19C19AF-A900-2FFC-EA54-64BDC8F8BA89}"/>
          </ac:spMkLst>
        </pc:spChg>
      </pc:sldChg>
      <pc:sldChg chg="delSp modSp">
        <pc:chgData name="MT 草苅 勝太" userId="S::shota.kusakari@metateam.co.jp::80b42f99-5b3c-414a-a424-9baadcd4fd7e" providerId="AD" clId="Web-{97CD67C4-6C73-DDDE-3A6E-8ABDECC1A6AE}" dt="2024-08-08T03:28:41.367" v="97" actId="1076"/>
        <pc:sldMkLst>
          <pc:docMk/>
          <pc:sldMk cId="2952111418" sldId="259"/>
        </pc:sldMkLst>
        <pc:spChg chg="mod">
          <ac:chgData name="MT 草苅 勝太" userId="S::shota.kusakari@metateam.co.jp::80b42f99-5b3c-414a-a424-9baadcd4fd7e" providerId="AD" clId="Web-{97CD67C4-6C73-DDDE-3A6E-8ABDECC1A6AE}" dt="2024-08-08T03:28:41.336" v="95" actId="1076"/>
          <ac:spMkLst>
            <pc:docMk/>
            <pc:sldMk cId="2952111418" sldId="259"/>
            <ac:spMk id="20" creationId="{1BDC8348-8F04-B88B-5487-E48DD47F6406}"/>
          </ac:spMkLst>
        </pc:spChg>
        <pc:spChg chg="mod">
          <ac:chgData name="MT 草苅 勝太" userId="S::shota.kusakari@metateam.co.jp::80b42f99-5b3c-414a-a424-9baadcd4fd7e" providerId="AD" clId="Web-{97CD67C4-6C73-DDDE-3A6E-8ABDECC1A6AE}" dt="2024-08-08T03:28:41.351" v="96" actId="1076"/>
          <ac:spMkLst>
            <pc:docMk/>
            <pc:sldMk cId="2952111418" sldId="259"/>
            <ac:spMk id="21" creationId="{11E9A8B0-19F4-9703-EC0F-2D550449F9E5}"/>
          </ac:spMkLst>
        </pc:spChg>
        <pc:spChg chg="mod">
          <ac:chgData name="MT 草苅 勝太" userId="S::shota.kusakari@metateam.co.jp::80b42f99-5b3c-414a-a424-9baadcd4fd7e" providerId="AD" clId="Web-{97CD67C4-6C73-DDDE-3A6E-8ABDECC1A6AE}" dt="2024-08-08T03:28:41.367" v="97" actId="1076"/>
          <ac:spMkLst>
            <pc:docMk/>
            <pc:sldMk cId="2952111418" sldId="259"/>
            <ac:spMk id="24" creationId="{7A9AF3A4-B37F-B490-DB07-C75AC6D4B770}"/>
          </ac:spMkLst>
        </pc:spChg>
        <pc:grpChg chg="mod">
          <ac:chgData name="MT 草苅 勝太" userId="S::shota.kusakari@metateam.co.jp::80b42f99-5b3c-414a-a424-9baadcd4fd7e" providerId="AD" clId="Web-{97CD67C4-6C73-DDDE-3A6E-8ABDECC1A6AE}" dt="2024-08-08T03:28:41.320" v="93" actId="1076"/>
          <ac:grpSpMkLst>
            <pc:docMk/>
            <pc:sldMk cId="2952111418" sldId="259"/>
            <ac:grpSpMk id="12" creationId="{E4381736-FD8B-63E0-2048-A4444A79FE87}"/>
          </ac:grpSpMkLst>
        </pc:grpChg>
        <pc:grpChg chg="mod">
          <ac:chgData name="MT 草苅 勝太" userId="S::shota.kusakari@metateam.co.jp::80b42f99-5b3c-414a-a424-9baadcd4fd7e" providerId="AD" clId="Web-{97CD67C4-6C73-DDDE-3A6E-8ABDECC1A6AE}" dt="2024-08-08T03:28:41.304" v="92" actId="1076"/>
          <ac:grpSpMkLst>
            <pc:docMk/>
            <pc:sldMk cId="2952111418" sldId="259"/>
            <ac:grpSpMk id="13" creationId="{9B9AD911-1C76-E2E1-8B64-6031BD92E6CB}"/>
          </ac:grpSpMkLst>
        </pc:grpChg>
        <pc:grpChg chg="mod">
          <ac:chgData name="MT 草苅 勝太" userId="S::shota.kusakari@metateam.co.jp::80b42f99-5b3c-414a-a424-9baadcd4fd7e" providerId="AD" clId="Web-{97CD67C4-6C73-DDDE-3A6E-8ABDECC1A6AE}" dt="2024-08-08T03:28:41.336" v="94" actId="1076"/>
          <ac:grpSpMkLst>
            <pc:docMk/>
            <pc:sldMk cId="2952111418" sldId="259"/>
            <ac:grpSpMk id="16" creationId="{45E2B2F6-0304-A40D-97A8-E00FFDCFE31D}"/>
          </ac:grpSpMkLst>
        </pc:grpChg>
        <pc:picChg chg="del">
          <ac:chgData name="MT 草苅 勝太" userId="S::shota.kusakari@metateam.co.jp::80b42f99-5b3c-414a-a424-9baadcd4fd7e" providerId="AD" clId="Web-{97CD67C4-6C73-DDDE-3A6E-8ABDECC1A6AE}" dt="2024-08-08T03:28:32.382" v="91"/>
          <ac:picMkLst>
            <pc:docMk/>
            <pc:sldMk cId="2952111418" sldId="259"/>
            <ac:picMk id="8" creationId="{B6AAAC18-4526-9BBA-064A-61E4C47954D0}"/>
          </ac:picMkLst>
        </pc:picChg>
      </pc:sldChg>
      <pc:sldChg chg="modSp">
        <pc:chgData name="MT 草苅 勝太" userId="S::shota.kusakari@metateam.co.jp::80b42f99-5b3c-414a-a424-9baadcd4fd7e" providerId="AD" clId="Web-{97CD67C4-6C73-DDDE-3A6E-8ABDECC1A6AE}" dt="2024-08-08T03:32:17.874" v="184" actId="1076"/>
        <pc:sldMkLst>
          <pc:docMk/>
          <pc:sldMk cId="1286551109" sldId="260"/>
        </pc:sldMkLst>
        <pc:spChg chg="mod">
          <ac:chgData name="MT 草苅 勝太" userId="S::shota.kusakari@metateam.co.jp::80b42f99-5b3c-414a-a424-9baadcd4fd7e" providerId="AD" clId="Web-{97CD67C4-6C73-DDDE-3A6E-8ABDECC1A6AE}" dt="2024-08-08T03:32:17.874" v="184" actId="1076"/>
          <ac:spMkLst>
            <pc:docMk/>
            <pc:sldMk cId="1286551109" sldId="260"/>
            <ac:spMk id="7" creationId="{E19771EA-4D57-FD71-8A51-A7FD85DBB31D}"/>
          </ac:spMkLst>
        </pc:spChg>
      </pc:sldChg>
      <pc:sldChg chg="modSp">
        <pc:chgData name="MT 草苅 勝太" userId="S::shota.kusakari@metateam.co.jp::80b42f99-5b3c-414a-a424-9baadcd4fd7e" providerId="AD" clId="Web-{97CD67C4-6C73-DDDE-3A6E-8ABDECC1A6AE}" dt="2024-08-08T03:39:20.278" v="263" actId="1076"/>
        <pc:sldMkLst>
          <pc:docMk/>
          <pc:sldMk cId="3602001731" sldId="264"/>
        </pc:sldMkLst>
        <pc:spChg chg="mod">
          <ac:chgData name="MT 草苅 勝太" userId="S::shota.kusakari@metateam.co.jp::80b42f99-5b3c-414a-a424-9baadcd4fd7e" providerId="AD" clId="Web-{97CD67C4-6C73-DDDE-3A6E-8ABDECC1A6AE}" dt="2024-08-08T03:39:16.544" v="262" actId="20577"/>
          <ac:spMkLst>
            <pc:docMk/>
            <pc:sldMk cId="3602001731" sldId="264"/>
            <ac:spMk id="4" creationId="{7EAD55DC-4E5E-504C-CB33-2F976DFC897C}"/>
          </ac:spMkLst>
        </pc:spChg>
        <pc:picChg chg="mod">
          <ac:chgData name="MT 草苅 勝太" userId="S::shota.kusakari@metateam.co.jp::80b42f99-5b3c-414a-a424-9baadcd4fd7e" providerId="AD" clId="Web-{97CD67C4-6C73-DDDE-3A6E-8ABDECC1A6AE}" dt="2024-08-08T03:39:20.278" v="263" actId="1076"/>
          <ac:picMkLst>
            <pc:docMk/>
            <pc:sldMk cId="3602001731" sldId="264"/>
            <ac:picMk id="7" creationId="{4326BC50-D605-C98A-CDE9-10DE20C87268}"/>
          </ac:picMkLst>
        </pc:picChg>
      </pc:sldChg>
      <pc:sldChg chg="modSp">
        <pc:chgData name="MT 草苅 勝太" userId="S::shota.kusakari@metateam.co.jp::80b42f99-5b3c-414a-a424-9baadcd4fd7e" providerId="AD" clId="Web-{97CD67C4-6C73-DDDE-3A6E-8ABDECC1A6AE}" dt="2024-08-08T03:40:04.389" v="273" actId="1076"/>
        <pc:sldMkLst>
          <pc:docMk/>
          <pc:sldMk cId="1060301777" sldId="265"/>
        </pc:sldMkLst>
        <pc:spChg chg="mod">
          <ac:chgData name="MT 草苅 勝太" userId="S::shota.kusakari@metateam.co.jp::80b42f99-5b3c-414a-a424-9baadcd4fd7e" providerId="AD" clId="Web-{97CD67C4-6C73-DDDE-3A6E-8ABDECC1A6AE}" dt="2024-08-08T03:40:04.389" v="273" actId="1076"/>
          <ac:spMkLst>
            <pc:docMk/>
            <pc:sldMk cId="1060301777" sldId="265"/>
            <ac:spMk id="7" creationId="{5BFB70B8-86D0-BC23-EF1F-C89BE461E39D}"/>
          </ac:spMkLst>
        </pc:spChg>
      </pc:sldChg>
      <pc:sldChg chg="modSp">
        <pc:chgData name="MT 草苅 勝太" userId="S::shota.kusakari@metateam.co.jp::80b42f99-5b3c-414a-a424-9baadcd4fd7e" providerId="AD" clId="Web-{97CD67C4-6C73-DDDE-3A6E-8ABDECC1A6AE}" dt="2024-08-08T03:28:08.913" v="89" actId="14100"/>
        <pc:sldMkLst>
          <pc:docMk/>
          <pc:sldMk cId="2075584459" sldId="268"/>
        </pc:sldMkLst>
        <pc:spChg chg="mod">
          <ac:chgData name="MT 草苅 勝太" userId="S::shota.kusakari@metateam.co.jp::80b42f99-5b3c-414a-a424-9baadcd4fd7e" providerId="AD" clId="Web-{97CD67C4-6C73-DDDE-3A6E-8ABDECC1A6AE}" dt="2024-08-08T03:28:08.913" v="89" actId="14100"/>
          <ac:spMkLst>
            <pc:docMk/>
            <pc:sldMk cId="2075584459" sldId="268"/>
            <ac:spMk id="7" creationId="{2AA8C06B-7FE5-F594-B187-EA78C48C188A}"/>
          </ac:spMkLst>
        </pc:spChg>
      </pc:sldChg>
      <pc:sldChg chg="addSp delSp modSp">
        <pc:chgData name="MT 草苅 勝太" userId="S::shota.kusakari@metateam.co.jp::80b42f99-5b3c-414a-a424-9baadcd4fd7e" providerId="AD" clId="Web-{97CD67C4-6C73-DDDE-3A6E-8ABDECC1A6AE}" dt="2024-08-08T03:38:24.870" v="251" actId="1076"/>
        <pc:sldMkLst>
          <pc:docMk/>
          <pc:sldMk cId="1015074156" sldId="271"/>
        </pc:sldMkLst>
        <pc:spChg chg="mod">
          <ac:chgData name="MT 草苅 勝太" userId="S::shota.kusakari@metateam.co.jp::80b42f99-5b3c-414a-a424-9baadcd4fd7e" providerId="AD" clId="Web-{97CD67C4-6C73-DDDE-3A6E-8ABDECC1A6AE}" dt="2024-08-08T03:37:00.711" v="235"/>
          <ac:spMkLst>
            <pc:docMk/>
            <pc:sldMk cId="1015074156" sldId="271"/>
            <ac:spMk id="10" creationId="{C7038B05-49FF-75E4-00DF-B0BE791DD707}"/>
          </ac:spMkLst>
        </pc:spChg>
        <pc:spChg chg="add del mod">
          <ac:chgData name="MT 草苅 勝太" userId="S::shota.kusakari@metateam.co.jp::80b42f99-5b3c-414a-a424-9baadcd4fd7e" providerId="AD" clId="Web-{97CD67C4-6C73-DDDE-3A6E-8ABDECC1A6AE}" dt="2024-08-08T03:37:35.244" v="241"/>
          <ac:spMkLst>
            <pc:docMk/>
            <pc:sldMk cId="1015074156" sldId="271"/>
            <ac:spMk id="13" creationId="{F7C177C6-4EB3-6FCA-B75D-5F0C4BBAE7C7}"/>
          </ac:spMkLst>
        </pc:spChg>
        <pc:spChg chg="mod topLvl">
          <ac:chgData name="MT 草苅 勝太" userId="S::shota.kusakari@metateam.co.jp::80b42f99-5b3c-414a-a424-9baadcd4fd7e" providerId="AD" clId="Web-{97CD67C4-6C73-DDDE-3A6E-8ABDECC1A6AE}" dt="2024-08-08T03:38:24.870" v="251" actId="1076"/>
          <ac:spMkLst>
            <pc:docMk/>
            <pc:sldMk cId="1015074156" sldId="271"/>
            <ac:spMk id="27" creationId="{5DF7DE3C-22BC-954B-E634-F406AE5DBEAA}"/>
          </ac:spMkLst>
        </pc:spChg>
        <pc:grpChg chg="del mod">
          <ac:chgData name="MT 草苅 勝太" userId="S::shota.kusakari@metateam.co.jp::80b42f99-5b3c-414a-a424-9baadcd4fd7e" providerId="AD" clId="Web-{97CD67C4-6C73-DDDE-3A6E-8ABDECC1A6AE}" dt="2024-08-08T03:38:19.182" v="250"/>
          <ac:grpSpMkLst>
            <pc:docMk/>
            <pc:sldMk cId="1015074156" sldId="271"/>
            <ac:grpSpMk id="29" creationId="{192C7D64-B156-7192-898E-F7127CDAF289}"/>
          </ac:grpSpMkLst>
        </pc:grpChg>
        <pc:picChg chg="topLvl">
          <ac:chgData name="MT 草苅 勝太" userId="S::shota.kusakari@metateam.co.jp::80b42f99-5b3c-414a-a424-9baadcd4fd7e" providerId="AD" clId="Web-{97CD67C4-6C73-DDDE-3A6E-8ABDECC1A6AE}" dt="2024-08-08T03:38:19.182" v="250"/>
          <ac:picMkLst>
            <pc:docMk/>
            <pc:sldMk cId="1015074156" sldId="271"/>
            <ac:picMk id="19" creationId="{D31B918A-E829-F97B-EEC2-889124D620A5}"/>
          </ac:picMkLst>
        </pc:picChg>
        <pc:cxnChg chg="add del mod">
          <ac:chgData name="MT 草苅 勝太" userId="S::shota.kusakari@metateam.co.jp::80b42f99-5b3c-414a-a424-9baadcd4fd7e" providerId="AD" clId="Web-{97CD67C4-6C73-DDDE-3A6E-8ABDECC1A6AE}" dt="2024-08-08T03:38:03.088" v="247"/>
          <ac:cxnSpMkLst>
            <pc:docMk/>
            <pc:sldMk cId="1015074156" sldId="271"/>
            <ac:cxnSpMk id="14" creationId="{764D9DBE-D692-3ED0-F2E5-370B9510EC9E}"/>
          </ac:cxnSpMkLst>
        </pc:cxnChg>
      </pc:sldChg>
      <pc:sldChg chg="addSp delSp modSp">
        <pc:chgData name="MT 草苅 勝太" userId="S::shota.kusakari@metateam.co.jp::80b42f99-5b3c-414a-a424-9baadcd4fd7e" providerId="AD" clId="Web-{97CD67C4-6C73-DDDE-3A6E-8ABDECC1A6AE}" dt="2024-08-08T03:32:00.952" v="182" actId="1076"/>
        <pc:sldMkLst>
          <pc:docMk/>
          <pc:sldMk cId="3109358095" sldId="274"/>
        </pc:sldMkLst>
        <pc:spChg chg="add del">
          <ac:chgData name="MT 草苅 勝太" userId="S::shota.kusakari@metateam.co.jp::80b42f99-5b3c-414a-a424-9baadcd4fd7e" providerId="AD" clId="Web-{97CD67C4-6C73-DDDE-3A6E-8ABDECC1A6AE}" dt="2024-08-08T03:30:31.699" v="158"/>
          <ac:spMkLst>
            <pc:docMk/>
            <pc:sldMk cId="3109358095" sldId="274"/>
            <ac:spMk id="2" creationId="{E6C1C0DD-44B7-6D87-A8E1-FDCDBCE2D2E3}"/>
          </ac:spMkLst>
        </pc:spChg>
        <pc:spChg chg="add mod">
          <ac:chgData name="MT 草苅 勝太" userId="S::shota.kusakari@metateam.co.jp::80b42f99-5b3c-414a-a424-9baadcd4fd7e" providerId="AD" clId="Web-{97CD67C4-6C73-DDDE-3A6E-8ABDECC1A6AE}" dt="2024-08-08T03:32:00.952" v="182" actId="1076"/>
          <ac:spMkLst>
            <pc:docMk/>
            <pc:sldMk cId="3109358095" sldId="274"/>
            <ac:spMk id="7" creationId="{49E7FA23-1A94-F652-2FF7-23C03D02D67E}"/>
          </ac:spMkLst>
        </pc:spChg>
        <pc:spChg chg="mod">
          <ac:chgData name="MT 草苅 勝太" userId="S::shota.kusakari@metateam.co.jp::80b42f99-5b3c-414a-a424-9baadcd4fd7e" providerId="AD" clId="Web-{97CD67C4-6C73-DDDE-3A6E-8ABDECC1A6AE}" dt="2024-08-08T03:31:50.342" v="181" actId="20577"/>
          <ac:spMkLst>
            <pc:docMk/>
            <pc:sldMk cId="3109358095" sldId="274"/>
            <ac:spMk id="26" creationId="{C0719387-5407-C66D-5890-7F6A16E6D9C1}"/>
          </ac:spMkLst>
        </pc:spChg>
      </pc:sldChg>
      <pc:sldChg chg="modSp">
        <pc:chgData name="MT 草苅 勝太" userId="S::shota.kusakari@metateam.co.jp::80b42f99-5b3c-414a-a424-9baadcd4fd7e" providerId="AD" clId="Web-{97CD67C4-6C73-DDDE-3A6E-8ABDECC1A6AE}" dt="2024-08-08T03:41:28.329" v="281" actId="20577"/>
        <pc:sldMkLst>
          <pc:docMk/>
          <pc:sldMk cId="1638246264" sldId="288"/>
        </pc:sldMkLst>
        <pc:spChg chg="mod">
          <ac:chgData name="MT 草苅 勝太" userId="S::shota.kusakari@metateam.co.jp::80b42f99-5b3c-414a-a424-9baadcd4fd7e" providerId="AD" clId="Web-{97CD67C4-6C73-DDDE-3A6E-8ABDECC1A6AE}" dt="2024-08-08T03:41:28.329" v="281" actId="20577"/>
          <ac:spMkLst>
            <pc:docMk/>
            <pc:sldMk cId="1638246264" sldId="288"/>
            <ac:spMk id="31" creationId="{591BAE56-A24E-B314-70C6-0FBE9C9A7018}"/>
          </ac:spMkLst>
        </pc:spChg>
      </pc:sldChg>
      <pc:sldChg chg="modSp">
        <pc:chgData name="MT 草苅 勝太" userId="S::shota.kusakari@metateam.co.jp::80b42f99-5b3c-414a-a424-9baadcd4fd7e" providerId="AD" clId="Web-{97CD67C4-6C73-DDDE-3A6E-8ABDECC1A6AE}" dt="2024-08-08T03:27:25.240" v="75" actId="20577"/>
        <pc:sldMkLst>
          <pc:docMk/>
          <pc:sldMk cId="945417672" sldId="292"/>
        </pc:sldMkLst>
        <pc:spChg chg="mod">
          <ac:chgData name="MT 草苅 勝太" userId="S::shota.kusakari@metateam.co.jp::80b42f99-5b3c-414a-a424-9baadcd4fd7e" providerId="AD" clId="Web-{97CD67C4-6C73-DDDE-3A6E-8ABDECC1A6AE}" dt="2024-08-08T03:27:25.240" v="75" actId="20577"/>
          <ac:spMkLst>
            <pc:docMk/>
            <pc:sldMk cId="945417672" sldId="292"/>
            <ac:spMk id="7" creationId="{010ADB3C-F94E-DC15-C3F0-B303D794E26A}"/>
          </ac:spMkLst>
        </pc:spChg>
      </pc:sldChg>
      <pc:sldChg chg="addSp modSp">
        <pc:chgData name="MT 草苅 勝太" userId="S::shota.kusakari@metateam.co.jp::80b42f99-5b3c-414a-a424-9baadcd4fd7e" providerId="AD" clId="Web-{97CD67C4-6C73-DDDE-3A6E-8ABDECC1A6AE}" dt="2024-08-08T03:35:21.645" v="224" actId="20577"/>
        <pc:sldMkLst>
          <pc:docMk/>
          <pc:sldMk cId="1558084154" sldId="293"/>
        </pc:sldMkLst>
        <pc:spChg chg="add mod">
          <ac:chgData name="MT 草苅 勝太" userId="S::shota.kusakari@metateam.co.jp::80b42f99-5b3c-414a-a424-9baadcd4fd7e" providerId="AD" clId="Web-{97CD67C4-6C73-DDDE-3A6E-8ABDECC1A6AE}" dt="2024-08-08T03:35:21.645" v="224" actId="20577"/>
          <ac:spMkLst>
            <pc:docMk/>
            <pc:sldMk cId="1558084154" sldId="293"/>
            <ac:spMk id="7" creationId="{A3C36F07-41E2-E998-3974-6B05B661D706}"/>
          </ac:spMkLst>
        </pc:spChg>
        <pc:spChg chg="mod">
          <ac:chgData name="MT 草苅 勝太" userId="S::shota.kusakari@metateam.co.jp::80b42f99-5b3c-414a-a424-9baadcd4fd7e" providerId="AD" clId="Web-{97CD67C4-6C73-DDDE-3A6E-8ABDECC1A6AE}" dt="2024-08-08T03:35:10.098" v="222" actId="1076"/>
          <ac:spMkLst>
            <pc:docMk/>
            <pc:sldMk cId="1558084154" sldId="293"/>
            <ac:spMk id="71" creationId="{68A4A667-5649-A33E-F17E-667D514FF1AF}"/>
          </ac:spMkLst>
        </pc:spChg>
      </pc:sldChg>
      <pc:sldChg chg="modSp add ord replId">
        <pc:chgData name="MT 草苅 勝太" userId="S::shota.kusakari@metateam.co.jp::80b42f99-5b3c-414a-a424-9baadcd4fd7e" providerId="AD" clId="Web-{97CD67C4-6C73-DDDE-3A6E-8ABDECC1A6AE}" dt="2024-08-08T03:33:07.954" v="189" actId="20577"/>
        <pc:sldMkLst>
          <pc:docMk/>
          <pc:sldMk cId="1393989586" sldId="294"/>
        </pc:sldMkLst>
        <pc:spChg chg="mod">
          <ac:chgData name="MT 草苅 勝太" userId="S::shota.kusakari@metateam.co.jp::80b42f99-5b3c-414a-a424-9baadcd4fd7e" providerId="AD" clId="Web-{97CD67C4-6C73-DDDE-3A6E-8ABDECC1A6AE}" dt="2024-08-08T03:33:07.954" v="189" actId="20577"/>
          <ac:spMkLst>
            <pc:docMk/>
            <pc:sldMk cId="1393989586" sldId="294"/>
            <ac:spMk id="7" creationId="{B19C19AF-A900-2FFC-EA54-64BDC8F8BA89}"/>
          </ac:spMkLst>
        </pc:spChg>
      </pc:sldChg>
      <pc:sldChg chg="modSp add replId">
        <pc:chgData name="MT 草苅 勝太" userId="S::shota.kusakari@metateam.co.jp::80b42f99-5b3c-414a-a424-9baadcd4fd7e" providerId="AD" clId="Web-{97CD67C4-6C73-DDDE-3A6E-8ABDECC1A6AE}" dt="2024-08-08T03:39:47.545" v="266" actId="20577"/>
        <pc:sldMkLst>
          <pc:docMk/>
          <pc:sldMk cId="3232941003" sldId="295"/>
        </pc:sldMkLst>
        <pc:spChg chg="mod">
          <ac:chgData name="MT 草苅 勝太" userId="S::shota.kusakari@metateam.co.jp::80b42f99-5b3c-414a-a424-9baadcd4fd7e" providerId="AD" clId="Web-{97CD67C4-6C73-DDDE-3A6E-8ABDECC1A6AE}" dt="2024-08-08T03:39:47.545" v="266" actId="20577"/>
          <ac:spMkLst>
            <pc:docMk/>
            <pc:sldMk cId="3232941003" sldId="295"/>
            <ac:spMk id="7" creationId="{B19C19AF-A900-2FFC-EA54-64BDC8F8BA89}"/>
          </ac:spMkLst>
        </pc:spChg>
      </pc:sldChg>
      <pc:sldChg chg="addSp delSp modSp add replId">
        <pc:chgData name="MT 草苅 勝太" userId="S::shota.kusakari@metateam.co.jp::80b42f99-5b3c-414a-a424-9baadcd4fd7e" providerId="AD" clId="Web-{97CD67C4-6C73-DDDE-3A6E-8ABDECC1A6AE}" dt="2024-08-08T03:48:57.390" v="387"/>
        <pc:sldMkLst>
          <pc:docMk/>
          <pc:sldMk cId="3556737693" sldId="296"/>
        </pc:sldMkLst>
        <pc:spChg chg="del">
          <ac:chgData name="MT 草苅 勝太" userId="S::shota.kusakari@metateam.co.jp::80b42f99-5b3c-414a-a424-9baadcd4fd7e" providerId="AD" clId="Web-{97CD67C4-6C73-DDDE-3A6E-8ABDECC1A6AE}" dt="2024-08-08T03:41:58.299" v="291"/>
          <ac:spMkLst>
            <pc:docMk/>
            <pc:sldMk cId="3556737693" sldId="296"/>
            <ac:spMk id="10" creationId="{EC5395B2-8E27-FC08-EA59-BC3A8D4BA88F}"/>
          </ac:spMkLst>
        </pc:spChg>
        <pc:spChg chg="del">
          <ac:chgData name="MT 草苅 勝太" userId="S::shota.kusakari@metateam.co.jp::80b42f99-5b3c-414a-a424-9baadcd4fd7e" providerId="AD" clId="Web-{97CD67C4-6C73-DDDE-3A6E-8ABDECC1A6AE}" dt="2024-08-08T03:41:58.299" v="290"/>
          <ac:spMkLst>
            <pc:docMk/>
            <pc:sldMk cId="3556737693" sldId="296"/>
            <ac:spMk id="12" creationId="{7BE5E792-34F1-6D00-30DD-B7EFF0403BC5}"/>
          </ac:spMkLst>
        </pc:spChg>
        <pc:spChg chg="del">
          <ac:chgData name="MT 草苅 勝太" userId="S::shota.kusakari@metateam.co.jp::80b42f99-5b3c-414a-a424-9baadcd4fd7e" providerId="AD" clId="Web-{97CD67C4-6C73-DDDE-3A6E-8ABDECC1A6AE}" dt="2024-08-08T03:41:58.299" v="289"/>
          <ac:spMkLst>
            <pc:docMk/>
            <pc:sldMk cId="3556737693" sldId="296"/>
            <ac:spMk id="14" creationId="{309BE9F5-DC5A-8AC6-5B9E-72C7E419B642}"/>
          </ac:spMkLst>
        </pc:spChg>
        <pc:spChg chg="del">
          <ac:chgData name="MT 草苅 勝太" userId="S::shota.kusakari@metateam.co.jp::80b42f99-5b3c-414a-a424-9baadcd4fd7e" providerId="AD" clId="Web-{97CD67C4-6C73-DDDE-3A6E-8ABDECC1A6AE}" dt="2024-08-08T03:41:58.299" v="286"/>
          <ac:spMkLst>
            <pc:docMk/>
            <pc:sldMk cId="3556737693" sldId="296"/>
            <ac:spMk id="16" creationId="{302A13D5-D513-CEB4-EF66-4B9C2E1736B9}"/>
          </ac:spMkLst>
        </pc:spChg>
        <pc:spChg chg="del">
          <ac:chgData name="MT 草苅 勝太" userId="S::shota.kusakari@metateam.co.jp::80b42f99-5b3c-414a-a424-9baadcd4fd7e" providerId="AD" clId="Web-{97CD67C4-6C73-DDDE-3A6E-8ABDECC1A6AE}" dt="2024-08-08T03:41:58.299" v="285"/>
          <ac:spMkLst>
            <pc:docMk/>
            <pc:sldMk cId="3556737693" sldId="296"/>
            <ac:spMk id="24" creationId="{51ED9554-0841-D8DD-5C41-7F4D71174554}"/>
          </ac:spMkLst>
        </pc:spChg>
        <pc:spChg chg="del">
          <ac:chgData name="MT 草苅 勝太" userId="S::shota.kusakari@metateam.co.jp::80b42f99-5b3c-414a-a424-9baadcd4fd7e" providerId="AD" clId="Web-{97CD67C4-6C73-DDDE-3A6E-8ABDECC1A6AE}" dt="2024-08-08T03:41:58.299" v="284"/>
          <ac:spMkLst>
            <pc:docMk/>
            <pc:sldMk cId="3556737693" sldId="296"/>
            <ac:spMk id="31" creationId="{591BAE56-A24E-B314-70C6-0FBE9C9A7018}"/>
          </ac:spMkLst>
        </pc:spChg>
        <pc:spChg chg="add mod">
          <ac:chgData name="MT 草苅 勝太" userId="S::shota.kusakari@metateam.co.jp::80b42f99-5b3c-414a-a424-9baadcd4fd7e" providerId="AD" clId="Web-{97CD67C4-6C73-DDDE-3A6E-8ABDECC1A6AE}" dt="2024-08-08T03:44:53.101" v="346" actId="1076"/>
          <ac:spMkLst>
            <pc:docMk/>
            <pc:sldMk cId="3556737693" sldId="296"/>
            <ac:spMk id="35" creationId="{9F3E7E7C-DE20-DA32-5A0F-3C526BBCBBCF}"/>
          </ac:spMkLst>
        </pc:spChg>
        <pc:spChg chg="add mod">
          <ac:chgData name="MT 草苅 勝太" userId="S::shota.kusakari@metateam.co.jp::80b42f99-5b3c-414a-a424-9baadcd4fd7e" providerId="AD" clId="Web-{97CD67C4-6C73-DDDE-3A6E-8ABDECC1A6AE}" dt="2024-08-08T03:44:58.805" v="350" actId="1076"/>
          <ac:spMkLst>
            <pc:docMk/>
            <pc:sldMk cId="3556737693" sldId="296"/>
            <ac:spMk id="36" creationId="{0C42D934-DC25-D2A0-7F1C-2D8CFB3D44A3}"/>
          </ac:spMkLst>
        </pc:spChg>
        <pc:spChg chg="add mod">
          <ac:chgData name="MT 草苅 勝太" userId="S::shota.kusakari@metateam.co.jp::80b42f99-5b3c-414a-a424-9baadcd4fd7e" providerId="AD" clId="Web-{97CD67C4-6C73-DDDE-3A6E-8ABDECC1A6AE}" dt="2024-08-08T03:47:56.123" v="380" actId="1076"/>
          <ac:spMkLst>
            <pc:docMk/>
            <pc:sldMk cId="3556737693" sldId="296"/>
            <ac:spMk id="44" creationId="{8205D22F-7927-537A-BD66-0AA2AE70FDF1}"/>
          </ac:spMkLst>
        </pc:spChg>
        <pc:spChg chg="add mod">
          <ac:chgData name="MT 草苅 勝太" userId="S::shota.kusakari@metateam.co.jp::80b42f99-5b3c-414a-a424-9baadcd4fd7e" providerId="AD" clId="Web-{97CD67C4-6C73-DDDE-3A6E-8ABDECC1A6AE}" dt="2024-08-08T03:48:01.779" v="381" actId="1076"/>
          <ac:spMkLst>
            <pc:docMk/>
            <pc:sldMk cId="3556737693" sldId="296"/>
            <ac:spMk id="45" creationId="{2CD21F65-11C3-E150-A59B-75C1AEB85603}"/>
          </ac:spMkLst>
        </pc:spChg>
        <pc:spChg chg="add del">
          <ac:chgData name="MT 草苅 勝太" userId="S::shota.kusakari@metateam.co.jp::80b42f99-5b3c-414a-a424-9baadcd4fd7e" providerId="AD" clId="Web-{97CD67C4-6C73-DDDE-3A6E-8ABDECC1A6AE}" dt="2024-08-08T03:48:39.046" v="383"/>
          <ac:spMkLst>
            <pc:docMk/>
            <pc:sldMk cId="3556737693" sldId="296"/>
            <ac:spMk id="46" creationId="{BC143AD4-77F1-4712-DEDE-A80E5533DB9A}"/>
          </ac:spMkLst>
        </pc:spChg>
        <pc:grpChg chg="del">
          <ac:chgData name="MT 草苅 勝太" userId="S::shota.kusakari@metateam.co.jp::80b42f99-5b3c-414a-a424-9baadcd4fd7e" providerId="AD" clId="Web-{97CD67C4-6C73-DDDE-3A6E-8ABDECC1A6AE}" dt="2024-08-08T03:41:58.299" v="288"/>
          <ac:grpSpMkLst>
            <pc:docMk/>
            <pc:sldMk cId="3556737693" sldId="296"/>
            <ac:grpSpMk id="11" creationId="{FF7088AD-EFDA-94D0-07DE-0B7A02623C71}"/>
          </ac:grpSpMkLst>
        </pc:grpChg>
        <pc:grpChg chg="add">
          <ac:chgData name="MT 草苅 勝太" userId="S::shota.kusakari@metateam.co.jp::80b42f99-5b3c-414a-a424-9baadcd4fd7e" providerId="AD" clId="Web-{97CD67C4-6C73-DDDE-3A6E-8ABDECC1A6AE}" dt="2024-08-08T03:44:54.914" v="348"/>
          <ac:grpSpMkLst>
            <pc:docMk/>
            <pc:sldMk cId="3556737693" sldId="296"/>
            <ac:grpSpMk id="37" creationId="{15C460CA-1F64-CBC6-4AAE-0F7C2FCD9533}"/>
          </ac:grpSpMkLst>
        </pc:grpChg>
        <pc:grpChg chg="add mod">
          <ac:chgData name="MT 草苅 勝太" userId="S::shota.kusakari@metateam.co.jp::80b42f99-5b3c-414a-a424-9baadcd4fd7e" providerId="AD" clId="Web-{97CD67C4-6C73-DDDE-3A6E-8ABDECC1A6AE}" dt="2024-08-08T03:45:09.352" v="352" actId="1076"/>
          <ac:grpSpMkLst>
            <pc:docMk/>
            <pc:sldMk cId="3556737693" sldId="296"/>
            <ac:grpSpMk id="38" creationId="{47A20A8A-6146-52DB-02D2-10E6CA1EC0D3}"/>
          </ac:grpSpMkLst>
        </pc:grpChg>
        <pc:grpChg chg="add mod">
          <ac:chgData name="MT 草苅 勝太" userId="S::shota.kusakari@metateam.co.jp::80b42f99-5b3c-414a-a424-9baadcd4fd7e" providerId="AD" clId="Web-{97CD67C4-6C73-DDDE-3A6E-8ABDECC1A6AE}" dt="2024-08-08T03:47:11.356" v="368" actId="1076"/>
          <ac:grpSpMkLst>
            <pc:docMk/>
            <pc:sldMk cId="3556737693" sldId="296"/>
            <ac:grpSpMk id="41" creationId="{C8173756-5DCA-B13A-41EE-07A41D2A8674}"/>
          </ac:grpSpMkLst>
        </pc:grpChg>
        <pc:grpChg chg="add mod">
          <ac:chgData name="MT 草苅 勝太" userId="S::shota.kusakari@metateam.co.jp::80b42f99-5b3c-414a-a424-9baadcd4fd7e" providerId="AD" clId="Web-{97CD67C4-6C73-DDDE-3A6E-8ABDECC1A6AE}" dt="2024-08-08T03:46:01.650" v="357" actId="1076"/>
          <ac:grpSpMkLst>
            <pc:docMk/>
            <pc:sldMk cId="3556737693" sldId="296"/>
            <ac:grpSpMk id="42" creationId="{2773DAED-9DA6-59E1-6DEB-25D24C2E3B85}"/>
          </ac:grpSpMkLst>
        </pc:grpChg>
        <pc:picChg chg="del">
          <ac:chgData name="MT 草苅 勝太" userId="S::shota.kusakari@metateam.co.jp::80b42f99-5b3c-414a-a424-9baadcd4fd7e" providerId="AD" clId="Web-{97CD67C4-6C73-DDDE-3A6E-8ABDECC1A6AE}" dt="2024-08-08T03:41:58.283" v="283"/>
          <ac:picMkLst>
            <pc:docMk/>
            <pc:sldMk cId="3556737693" sldId="296"/>
            <ac:picMk id="8" creationId="{014C4D1B-29DC-210A-3C9F-C9EDB3036D65}"/>
          </ac:picMkLst>
        </pc:picChg>
        <pc:picChg chg="del">
          <ac:chgData name="MT 草苅 勝太" userId="S::shota.kusakari@metateam.co.jp::80b42f99-5b3c-414a-a424-9baadcd4fd7e" providerId="AD" clId="Web-{97CD67C4-6C73-DDDE-3A6E-8ABDECC1A6AE}" dt="2024-08-08T03:41:58.299" v="287"/>
          <ac:picMkLst>
            <pc:docMk/>
            <pc:sldMk cId="3556737693" sldId="296"/>
            <ac:picMk id="13" creationId="{F24A5369-5036-2B74-A34F-9B511B5E1B62}"/>
          </ac:picMkLst>
        </pc:picChg>
        <pc:picChg chg="add mod">
          <ac:chgData name="MT 草苅 勝太" userId="S::shota.kusakari@metateam.co.jp::80b42f99-5b3c-414a-a424-9baadcd4fd7e" providerId="AD" clId="Web-{97CD67C4-6C73-DDDE-3A6E-8ABDECC1A6AE}" dt="2024-08-08T03:44:47.117" v="344" actId="1076"/>
          <ac:picMkLst>
            <pc:docMk/>
            <pc:sldMk cId="3556737693" sldId="296"/>
            <ac:picMk id="17" creationId="{3E0B3DF4-47F7-74FF-3D75-0375148B09DF}"/>
          </ac:picMkLst>
        </pc:picChg>
        <pc:picChg chg="add del">
          <ac:chgData name="MT 草苅 勝太" userId="S::shota.kusakari@metateam.co.jp::80b42f99-5b3c-414a-a424-9baadcd4fd7e" providerId="AD" clId="Web-{97CD67C4-6C73-DDDE-3A6E-8ABDECC1A6AE}" dt="2024-08-08T03:42:25.581" v="297"/>
          <ac:picMkLst>
            <pc:docMk/>
            <pc:sldMk cId="3556737693" sldId="296"/>
            <ac:picMk id="18" creationId="{C7C7678F-6498-6383-A196-F82078FFBFB5}"/>
          </ac:picMkLst>
        </pc:picChg>
        <pc:picChg chg="add mod">
          <ac:chgData name="MT 草苅 勝太" userId="S::shota.kusakari@metateam.co.jp::80b42f99-5b3c-414a-a424-9baadcd4fd7e" providerId="AD" clId="Web-{97CD67C4-6C73-DDDE-3A6E-8ABDECC1A6AE}" dt="2024-08-08T03:46:28.089" v="361" actId="14100"/>
          <ac:picMkLst>
            <pc:docMk/>
            <pc:sldMk cId="3556737693" sldId="296"/>
            <ac:picMk id="34" creationId="{84AAB5FA-07D9-5583-9768-F1C6FC8A6A4D}"/>
          </ac:picMkLst>
        </pc:picChg>
        <pc:cxnChg chg="add del mod">
          <ac:chgData name="MT 草苅 勝太" userId="S::shota.kusakari@metateam.co.jp::80b42f99-5b3c-414a-a424-9baadcd4fd7e" providerId="AD" clId="Web-{97CD67C4-6C73-DDDE-3A6E-8ABDECC1A6AE}" dt="2024-08-08T03:48:57.390" v="387"/>
          <ac:cxnSpMkLst>
            <pc:docMk/>
            <pc:sldMk cId="3556737693" sldId="296"/>
            <ac:cxnSpMk id="47" creationId="{34C33E72-A727-0D00-1E5B-E01B23F7AE35}"/>
          </ac:cxnSpMkLst>
        </pc:cxnChg>
      </pc:sldChg>
    </pc:docChg>
  </pc:docChgLst>
  <pc:docChgLst>
    <pc:chgData name="MT 草苅 勝太" userId="S::shota.kusakari@metateam.co.jp::80b42f99-5b3c-414a-a424-9baadcd4fd7e" providerId="AD" clId="Web-{FE804CD2-FE4B-D861-8637-ED33BE0583C7}"/>
    <pc:docChg chg="modSld">
      <pc:chgData name="MT 草苅 勝太" userId="S::shota.kusakari@metateam.co.jp::80b42f99-5b3c-414a-a424-9baadcd4fd7e" providerId="AD" clId="Web-{FE804CD2-FE4B-D861-8637-ED33BE0583C7}" dt="2024-08-07T09:05:25.771" v="273" actId="1076"/>
      <pc:docMkLst>
        <pc:docMk/>
      </pc:docMkLst>
      <pc:sldChg chg="addSp">
        <pc:chgData name="MT 草苅 勝太" userId="S::shota.kusakari@metateam.co.jp::80b42f99-5b3c-414a-a424-9baadcd4fd7e" providerId="AD" clId="Web-{FE804CD2-FE4B-D861-8637-ED33BE0583C7}" dt="2024-08-07T07:43:46.061" v="139"/>
        <pc:sldMkLst>
          <pc:docMk/>
          <pc:sldMk cId="2683535287" sldId="266"/>
        </pc:sldMkLst>
        <pc:grpChg chg="add">
          <ac:chgData name="MT 草苅 勝太" userId="S::shota.kusakari@metateam.co.jp::80b42f99-5b3c-414a-a424-9baadcd4fd7e" providerId="AD" clId="Web-{FE804CD2-FE4B-D861-8637-ED33BE0583C7}" dt="2024-08-07T07:43:46.061" v="139"/>
          <ac:grpSpMkLst>
            <pc:docMk/>
            <pc:sldMk cId="2683535287" sldId="266"/>
            <ac:grpSpMk id="2" creationId="{8277CC94-DC0D-ED38-1CEB-6258552B1BE1}"/>
          </ac:grpSpMkLst>
        </pc:grpChg>
      </pc:sldChg>
      <pc:sldChg chg="modSp">
        <pc:chgData name="MT 草苅 勝太" userId="S::shota.kusakari@metateam.co.jp::80b42f99-5b3c-414a-a424-9baadcd4fd7e" providerId="AD" clId="Web-{FE804CD2-FE4B-D861-8637-ED33BE0583C7}" dt="2024-08-07T07:34:03.498" v="1" actId="1076"/>
        <pc:sldMkLst>
          <pc:docMk/>
          <pc:sldMk cId="1329966620" sldId="279"/>
        </pc:sldMkLst>
        <pc:spChg chg="mod">
          <ac:chgData name="MT 草苅 勝太" userId="S::shota.kusakari@metateam.co.jp::80b42f99-5b3c-414a-a424-9baadcd4fd7e" providerId="AD" clId="Web-{FE804CD2-FE4B-D861-8637-ED33BE0583C7}" dt="2024-08-07T07:34:03.498" v="1" actId="1076"/>
          <ac:spMkLst>
            <pc:docMk/>
            <pc:sldMk cId="1329966620" sldId="279"/>
            <ac:spMk id="5" creationId="{00000000-0000-0000-0000-000000000000}"/>
          </ac:spMkLst>
        </pc:spChg>
        <pc:spChg chg="mod">
          <ac:chgData name="MT 草苅 勝太" userId="S::shota.kusakari@metateam.co.jp::80b42f99-5b3c-414a-a424-9baadcd4fd7e" providerId="AD" clId="Web-{FE804CD2-FE4B-D861-8637-ED33BE0583C7}" dt="2024-08-07T07:33:59.717" v="0" actId="1076"/>
          <ac:spMkLst>
            <pc:docMk/>
            <pc:sldMk cId="1329966620" sldId="279"/>
            <ac:spMk id="6" creationId="{00000000-0000-0000-0000-000000000000}"/>
          </ac:spMkLst>
        </pc:spChg>
      </pc:sldChg>
      <pc:sldChg chg="modSp">
        <pc:chgData name="MT 草苅 勝太" userId="S::shota.kusakari@metateam.co.jp::80b42f99-5b3c-414a-a424-9baadcd4fd7e" providerId="AD" clId="Web-{FE804CD2-FE4B-D861-8637-ED33BE0583C7}" dt="2024-08-07T09:01:19.124" v="226" actId="20577"/>
        <pc:sldMkLst>
          <pc:docMk/>
          <pc:sldMk cId="995537206" sldId="282"/>
        </pc:sldMkLst>
        <pc:spChg chg="mod">
          <ac:chgData name="MT 草苅 勝太" userId="S::shota.kusakari@metateam.co.jp::80b42f99-5b3c-414a-a424-9baadcd4fd7e" providerId="AD" clId="Web-{FE804CD2-FE4B-D861-8637-ED33BE0583C7}" dt="2024-08-07T09:01:06.843" v="222" actId="20577"/>
          <ac:spMkLst>
            <pc:docMk/>
            <pc:sldMk cId="995537206" sldId="282"/>
            <ac:spMk id="9" creationId="{A4DB9A78-E73A-08E4-C678-F12DA3D0D190}"/>
          </ac:spMkLst>
        </pc:spChg>
        <pc:spChg chg="mod">
          <ac:chgData name="MT 草苅 勝太" userId="S::shota.kusakari@metateam.co.jp::80b42f99-5b3c-414a-a424-9baadcd4fd7e" providerId="AD" clId="Web-{FE804CD2-FE4B-D861-8637-ED33BE0583C7}" dt="2024-08-07T09:01:19.124" v="226" actId="20577"/>
          <ac:spMkLst>
            <pc:docMk/>
            <pc:sldMk cId="995537206" sldId="282"/>
            <ac:spMk id="10" creationId="{058FB01F-90B9-D792-C01A-C34EC4B560A7}"/>
          </ac:spMkLst>
        </pc:spChg>
      </pc:sldChg>
      <pc:sldChg chg="addSp delSp modSp">
        <pc:chgData name="MT 草苅 勝太" userId="S::shota.kusakari@metateam.co.jp::80b42f99-5b3c-414a-a424-9baadcd4fd7e" providerId="AD" clId="Web-{FE804CD2-FE4B-D861-8637-ED33BE0583C7}" dt="2024-08-07T07:59:32.555" v="205" actId="20577"/>
        <pc:sldMkLst>
          <pc:docMk/>
          <pc:sldMk cId="2081163248" sldId="283"/>
        </pc:sldMkLst>
        <pc:spChg chg="mod">
          <ac:chgData name="MT 草苅 勝太" userId="S::shota.kusakari@metateam.co.jp::80b42f99-5b3c-414a-a424-9baadcd4fd7e" providerId="AD" clId="Web-{FE804CD2-FE4B-D861-8637-ED33BE0583C7}" dt="2024-08-07T07:59:32.555" v="205" actId="20577"/>
          <ac:spMkLst>
            <pc:docMk/>
            <pc:sldMk cId="2081163248" sldId="283"/>
            <ac:spMk id="8" creationId="{42BB4A36-8802-CBD5-8CDE-7D89FA615CD9}"/>
          </ac:spMkLst>
        </pc:spChg>
        <pc:spChg chg="mod">
          <ac:chgData name="MT 草苅 勝太" userId="S::shota.kusakari@metateam.co.jp::80b42f99-5b3c-414a-a424-9baadcd4fd7e" providerId="AD" clId="Web-{FE804CD2-FE4B-D861-8637-ED33BE0583C7}" dt="2024-08-07T07:41:16.635" v="75" actId="20577"/>
          <ac:spMkLst>
            <pc:docMk/>
            <pc:sldMk cId="2081163248" sldId="283"/>
            <ac:spMk id="14" creationId="{304D9798-20B5-F6D0-41FF-653CAABB8C11}"/>
          </ac:spMkLst>
        </pc:spChg>
        <pc:spChg chg="mod">
          <ac:chgData name="MT 草苅 勝太" userId="S::shota.kusakari@metateam.co.jp::80b42f99-5b3c-414a-a424-9baadcd4fd7e" providerId="AD" clId="Web-{FE804CD2-FE4B-D861-8637-ED33BE0583C7}" dt="2024-08-07T07:41:02.744" v="70" actId="1076"/>
          <ac:spMkLst>
            <pc:docMk/>
            <pc:sldMk cId="2081163248" sldId="283"/>
            <ac:spMk id="22" creationId="{D38AB11E-2EF5-A6B8-B4FA-2713E6AE3678}"/>
          </ac:spMkLst>
        </pc:spChg>
        <pc:spChg chg="mod">
          <ac:chgData name="MT 草苅 勝太" userId="S::shota.kusakari@metateam.co.jp::80b42f99-5b3c-414a-a424-9baadcd4fd7e" providerId="AD" clId="Web-{FE804CD2-FE4B-D861-8637-ED33BE0583C7}" dt="2024-08-07T07:40:55.353" v="68" actId="1076"/>
          <ac:spMkLst>
            <pc:docMk/>
            <pc:sldMk cId="2081163248" sldId="283"/>
            <ac:spMk id="29" creationId="{5F6303C7-D7DD-D028-207D-B068A4264912}"/>
          </ac:spMkLst>
        </pc:spChg>
        <pc:spChg chg="mod">
          <ac:chgData name="MT 草苅 勝太" userId="S::shota.kusakari@metateam.co.jp::80b42f99-5b3c-414a-a424-9baadcd4fd7e" providerId="AD" clId="Web-{FE804CD2-FE4B-D861-8637-ED33BE0583C7}" dt="2024-08-07T07:40:52.869" v="67" actId="1076"/>
          <ac:spMkLst>
            <pc:docMk/>
            <pc:sldMk cId="2081163248" sldId="283"/>
            <ac:spMk id="30" creationId="{39B1F8C3-634E-AE63-9729-1948FF1CC7B7}"/>
          </ac:spMkLst>
        </pc:spChg>
        <pc:spChg chg="mod">
          <ac:chgData name="MT 草苅 勝太" userId="S::shota.kusakari@metateam.co.jp::80b42f99-5b3c-414a-a424-9baadcd4fd7e" providerId="AD" clId="Web-{FE804CD2-FE4B-D861-8637-ED33BE0583C7}" dt="2024-08-07T07:41:06.525" v="71" actId="1076"/>
          <ac:spMkLst>
            <pc:docMk/>
            <pc:sldMk cId="2081163248" sldId="283"/>
            <ac:spMk id="32" creationId="{F5A09E0C-4BB5-CCD2-9D8F-E80CAE627FB6}"/>
          </ac:spMkLst>
        </pc:spChg>
        <pc:spChg chg="add del">
          <ac:chgData name="MT 草苅 勝太" userId="S::shota.kusakari@metateam.co.jp::80b42f99-5b3c-414a-a424-9baadcd4fd7e" providerId="AD" clId="Web-{FE804CD2-FE4B-D861-8637-ED33BE0583C7}" dt="2024-08-07T07:43:30.373" v="132"/>
          <ac:spMkLst>
            <pc:docMk/>
            <pc:sldMk cId="2081163248" sldId="283"/>
            <ac:spMk id="51" creationId="{223171AF-8F9A-8760-BCE6-2E362B72A828}"/>
          </ac:spMkLst>
        </pc:spChg>
        <pc:spChg chg="add del">
          <ac:chgData name="MT 草苅 勝太" userId="S::shota.kusakari@metateam.co.jp::80b42f99-5b3c-414a-a424-9baadcd4fd7e" providerId="AD" clId="Web-{FE804CD2-FE4B-D861-8637-ED33BE0583C7}" dt="2024-08-07T07:43:30.373" v="131"/>
          <ac:spMkLst>
            <pc:docMk/>
            <pc:sldMk cId="2081163248" sldId="283"/>
            <ac:spMk id="53" creationId="{17E7E42F-AC54-887B-51CB-7849F46D16FF}"/>
          </ac:spMkLst>
        </pc:spChg>
        <pc:spChg chg="add del">
          <ac:chgData name="MT 草苅 勝太" userId="S::shota.kusakari@metateam.co.jp::80b42f99-5b3c-414a-a424-9baadcd4fd7e" providerId="AD" clId="Web-{FE804CD2-FE4B-D861-8637-ED33BE0583C7}" dt="2024-08-07T07:43:30.373" v="130"/>
          <ac:spMkLst>
            <pc:docMk/>
            <pc:sldMk cId="2081163248" sldId="283"/>
            <ac:spMk id="55" creationId="{5EB45B6E-9E18-6654-AFED-5E6C1ADBDC42}"/>
          </ac:spMkLst>
        </pc:spChg>
        <pc:spChg chg="add del">
          <ac:chgData name="MT 草苅 勝太" userId="S::shota.kusakari@metateam.co.jp::80b42f99-5b3c-414a-a424-9baadcd4fd7e" providerId="AD" clId="Web-{FE804CD2-FE4B-D861-8637-ED33BE0583C7}" dt="2024-08-07T07:43:30.373" v="129"/>
          <ac:spMkLst>
            <pc:docMk/>
            <pc:sldMk cId="2081163248" sldId="283"/>
            <ac:spMk id="57" creationId="{68B7CAFF-FFA6-700A-6434-C08EDBCE5598}"/>
          </ac:spMkLst>
        </pc:spChg>
        <pc:spChg chg="add del">
          <ac:chgData name="MT 草苅 勝太" userId="S::shota.kusakari@metateam.co.jp::80b42f99-5b3c-414a-a424-9baadcd4fd7e" providerId="AD" clId="Web-{FE804CD2-FE4B-D861-8637-ED33BE0583C7}" dt="2024-08-07T07:43:30.373" v="127"/>
          <ac:spMkLst>
            <pc:docMk/>
            <pc:sldMk cId="2081163248" sldId="283"/>
            <ac:spMk id="61" creationId="{E84A04B6-5DEB-D349-DE8C-EAB222E293DF}"/>
          </ac:spMkLst>
        </pc:spChg>
        <pc:spChg chg="add del">
          <ac:chgData name="MT 草苅 勝太" userId="S::shota.kusakari@metateam.co.jp::80b42f99-5b3c-414a-a424-9baadcd4fd7e" providerId="AD" clId="Web-{FE804CD2-FE4B-D861-8637-ED33BE0583C7}" dt="2024-08-07T07:43:30.373" v="123"/>
          <ac:spMkLst>
            <pc:docMk/>
            <pc:sldMk cId="2081163248" sldId="283"/>
            <ac:spMk id="69" creationId="{29834B9F-646A-71D6-5ECE-308DD8DBE50A}"/>
          </ac:spMkLst>
        </pc:spChg>
        <pc:spChg chg="add del">
          <ac:chgData name="MT 草苅 勝太" userId="S::shota.kusakari@metateam.co.jp::80b42f99-5b3c-414a-a424-9baadcd4fd7e" providerId="AD" clId="Web-{FE804CD2-FE4B-D861-8637-ED33BE0583C7}" dt="2024-08-07T07:43:30.373" v="122"/>
          <ac:spMkLst>
            <pc:docMk/>
            <pc:sldMk cId="2081163248" sldId="283"/>
            <ac:spMk id="71" creationId="{E3FDB903-5FF2-B2F1-4E15-96AC9EC71570}"/>
          </ac:spMkLst>
        </pc:spChg>
        <pc:spChg chg="add del">
          <ac:chgData name="MT 草苅 勝太" userId="S::shota.kusakari@metateam.co.jp::80b42f99-5b3c-414a-a424-9baadcd4fd7e" providerId="AD" clId="Web-{FE804CD2-FE4B-D861-8637-ED33BE0583C7}" dt="2024-08-07T07:43:30.373" v="120"/>
          <ac:spMkLst>
            <pc:docMk/>
            <pc:sldMk cId="2081163248" sldId="283"/>
            <ac:spMk id="75" creationId="{31693E89-2028-3554-6246-1B181FD1DE63}"/>
          </ac:spMkLst>
        </pc:spChg>
        <pc:spChg chg="add del">
          <ac:chgData name="MT 草苅 勝太" userId="S::shota.kusakari@metateam.co.jp::80b42f99-5b3c-414a-a424-9baadcd4fd7e" providerId="AD" clId="Web-{FE804CD2-FE4B-D861-8637-ED33BE0583C7}" dt="2024-08-07T07:43:30.373" v="119"/>
          <ac:spMkLst>
            <pc:docMk/>
            <pc:sldMk cId="2081163248" sldId="283"/>
            <ac:spMk id="77" creationId="{49E1B63F-14AC-FA47-212D-80B8D9EC142F}"/>
          </ac:spMkLst>
        </pc:spChg>
        <pc:spChg chg="add del">
          <ac:chgData name="MT 草苅 勝太" userId="S::shota.kusakari@metateam.co.jp::80b42f99-5b3c-414a-a424-9baadcd4fd7e" providerId="AD" clId="Web-{FE804CD2-FE4B-D861-8637-ED33BE0583C7}" dt="2024-08-07T07:43:30.373" v="116"/>
          <ac:spMkLst>
            <pc:docMk/>
            <pc:sldMk cId="2081163248" sldId="283"/>
            <ac:spMk id="83" creationId="{60630A7F-B212-8906-E6A7-5DE6EA1014A8}"/>
          </ac:spMkLst>
        </pc:spChg>
        <pc:spChg chg="add del">
          <ac:chgData name="MT 草苅 勝太" userId="S::shota.kusakari@metateam.co.jp::80b42f99-5b3c-414a-a424-9baadcd4fd7e" providerId="AD" clId="Web-{FE804CD2-FE4B-D861-8637-ED33BE0583C7}" dt="2024-08-07T07:43:30.373" v="114"/>
          <ac:spMkLst>
            <pc:docMk/>
            <pc:sldMk cId="2081163248" sldId="283"/>
            <ac:spMk id="87" creationId="{4C336B9D-5BEA-7FBA-F32D-39B00F6302AD}"/>
          </ac:spMkLst>
        </pc:spChg>
        <pc:spChg chg="add del">
          <ac:chgData name="MT 草苅 勝太" userId="S::shota.kusakari@metateam.co.jp::80b42f99-5b3c-414a-a424-9baadcd4fd7e" providerId="AD" clId="Web-{FE804CD2-FE4B-D861-8637-ED33BE0583C7}" dt="2024-08-07T07:43:30.373" v="113"/>
          <ac:spMkLst>
            <pc:docMk/>
            <pc:sldMk cId="2081163248" sldId="283"/>
            <ac:spMk id="89" creationId="{AA7EB6A8-2056-E686-E777-571C5D727066}"/>
          </ac:spMkLst>
        </pc:spChg>
        <pc:spChg chg="add del">
          <ac:chgData name="MT 草苅 勝太" userId="S::shota.kusakari@metateam.co.jp::80b42f99-5b3c-414a-a424-9baadcd4fd7e" providerId="AD" clId="Web-{FE804CD2-FE4B-D861-8637-ED33BE0583C7}" dt="2024-08-07T07:43:30.373" v="111"/>
          <ac:spMkLst>
            <pc:docMk/>
            <pc:sldMk cId="2081163248" sldId="283"/>
            <ac:spMk id="93" creationId="{CC35BE49-743A-7C8D-6B00-ED5BDAF2A845}"/>
          </ac:spMkLst>
        </pc:spChg>
        <pc:spChg chg="add mod">
          <ac:chgData name="MT 草苅 勝太" userId="S::shota.kusakari@metateam.co.jp::80b42f99-5b3c-414a-a424-9baadcd4fd7e" providerId="AD" clId="Web-{FE804CD2-FE4B-D861-8637-ED33BE0583C7}" dt="2024-08-07T07:50:29.494" v="168" actId="1076"/>
          <ac:spMkLst>
            <pc:docMk/>
            <pc:sldMk cId="2081163248" sldId="283"/>
            <ac:spMk id="127" creationId="{D9EB7135-1D14-0D0B-47C4-CC01ED9BC4BB}"/>
          </ac:spMkLst>
        </pc:spChg>
        <pc:spChg chg="add mod">
          <ac:chgData name="MT 草苅 勝太" userId="S::shota.kusakari@metateam.co.jp::80b42f99-5b3c-414a-a424-9baadcd4fd7e" providerId="AD" clId="Web-{FE804CD2-FE4B-D861-8637-ED33BE0583C7}" dt="2024-08-07T07:50:44.010" v="172" actId="1076"/>
          <ac:spMkLst>
            <pc:docMk/>
            <pc:sldMk cId="2081163248" sldId="283"/>
            <ac:spMk id="159" creationId="{4A800AA3-5A1D-A24B-C9D9-34D7655427E4}"/>
          </ac:spMkLst>
        </pc:spChg>
        <pc:spChg chg="add mod">
          <ac:chgData name="MT 草苅 勝太" userId="S::shota.kusakari@metateam.co.jp::80b42f99-5b3c-414a-a424-9baadcd4fd7e" providerId="AD" clId="Web-{FE804CD2-FE4B-D861-8637-ED33BE0583C7}" dt="2024-08-07T07:50:53.369" v="174" actId="1076"/>
          <ac:spMkLst>
            <pc:docMk/>
            <pc:sldMk cId="2081163248" sldId="283"/>
            <ac:spMk id="160" creationId="{049529E8-54AC-CE44-AECF-F11E988BEBA7}"/>
          </ac:spMkLst>
        </pc:spChg>
        <pc:spChg chg="add mod">
          <ac:chgData name="MT 草苅 勝太" userId="S::shota.kusakari@metateam.co.jp::80b42f99-5b3c-414a-a424-9baadcd4fd7e" providerId="AD" clId="Web-{FE804CD2-FE4B-D861-8637-ED33BE0583C7}" dt="2024-08-07T07:51:03.276" v="176" actId="1076"/>
          <ac:spMkLst>
            <pc:docMk/>
            <pc:sldMk cId="2081163248" sldId="283"/>
            <ac:spMk id="161" creationId="{E0192718-7A49-EACD-30F1-7B96F6C6595F}"/>
          </ac:spMkLst>
        </pc:spChg>
        <pc:grpChg chg="add mod">
          <ac:chgData name="MT 草苅 勝太" userId="S::shota.kusakari@metateam.co.jp::80b42f99-5b3c-414a-a424-9baadcd4fd7e" providerId="AD" clId="Web-{FE804CD2-FE4B-D861-8637-ED33BE0583C7}" dt="2024-08-07T07:48:14.881" v="148" actId="1076"/>
          <ac:grpSpMkLst>
            <pc:docMk/>
            <pc:sldMk cId="2081163248" sldId="283"/>
            <ac:grpSpMk id="36" creationId="{585FBBB8-756D-EBE0-B8AD-FB0D2D859762}"/>
          </ac:grpSpMkLst>
        </pc:grpChg>
        <pc:grpChg chg="del">
          <ac:chgData name="MT 草苅 勝太" userId="S::shota.kusakari@metateam.co.jp::80b42f99-5b3c-414a-a424-9baadcd4fd7e" providerId="AD" clId="Web-{FE804CD2-FE4B-D861-8637-ED33BE0583C7}" dt="2024-08-07T07:39:55.320" v="62"/>
          <ac:grpSpMkLst>
            <pc:docMk/>
            <pc:sldMk cId="2081163248" sldId="283"/>
            <ac:grpSpMk id="37" creationId="{77962D73-AF14-E2C2-735D-9A0C4E7E58DB}"/>
          </ac:grpSpMkLst>
        </pc:grpChg>
        <pc:grpChg chg="add mod">
          <ac:chgData name="MT 草苅 勝太" userId="S::shota.kusakari@metateam.co.jp::80b42f99-5b3c-414a-a424-9baadcd4fd7e" providerId="AD" clId="Web-{FE804CD2-FE4B-D861-8637-ED33BE0583C7}" dt="2024-08-07T07:48:19.412" v="149" actId="1076"/>
          <ac:grpSpMkLst>
            <pc:docMk/>
            <pc:sldMk cId="2081163248" sldId="283"/>
            <ac:grpSpMk id="126" creationId="{66BA423B-247F-8732-F378-B063A720F13C}"/>
          </ac:grpSpMkLst>
        </pc:grpChg>
        <pc:grpChg chg="add del">
          <ac:chgData name="MT 草苅 勝太" userId="S::shota.kusakari@metateam.co.jp::80b42f99-5b3c-414a-a424-9baadcd4fd7e" providerId="AD" clId="Web-{FE804CD2-FE4B-D861-8637-ED33BE0583C7}" dt="2024-08-07T07:50:34.384" v="170"/>
          <ac:grpSpMkLst>
            <pc:docMk/>
            <pc:sldMk cId="2081163248" sldId="283"/>
            <ac:grpSpMk id="158" creationId="{06811A29-B735-6483-4A94-3A400BC5AEF9}"/>
          </ac:grpSpMkLst>
        </pc:grpChg>
        <pc:grpChg chg="add">
          <ac:chgData name="MT 草苅 勝太" userId="S::shota.kusakari@metateam.co.jp::80b42f99-5b3c-414a-a424-9baadcd4fd7e" providerId="AD" clId="Web-{FE804CD2-FE4B-D861-8637-ED33BE0583C7}" dt="2024-08-07T07:51:08.479" v="177"/>
          <ac:grpSpMkLst>
            <pc:docMk/>
            <pc:sldMk cId="2081163248" sldId="283"/>
            <ac:grpSpMk id="162" creationId="{E952C497-AF28-4D5F-90E3-F7CBD96665C1}"/>
          </ac:grpSpMkLst>
        </pc:grpChg>
        <pc:cxnChg chg="add del">
          <ac:chgData name="MT 草苅 勝太" userId="S::shota.kusakari@metateam.co.jp::80b42f99-5b3c-414a-a424-9baadcd4fd7e" providerId="AD" clId="Web-{FE804CD2-FE4B-D861-8637-ED33BE0583C7}" dt="2024-08-07T07:43:30.373" v="138"/>
          <ac:cxnSpMkLst>
            <pc:docMk/>
            <pc:sldMk cId="2081163248" sldId="283"/>
            <ac:cxnSpMk id="39" creationId="{1131C7B5-2551-9BCC-D8C6-DC3983D149EC}"/>
          </ac:cxnSpMkLst>
        </pc:cxnChg>
        <pc:cxnChg chg="add del">
          <ac:chgData name="MT 草苅 勝太" userId="S::shota.kusakari@metateam.co.jp::80b42f99-5b3c-414a-a424-9baadcd4fd7e" providerId="AD" clId="Web-{FE804CD2-FE4B-D861-8637-ED33BE0583C7}" dt="2024-08-07T07:43:30.373" v="137"/>
          <ac:cxnSpMkLst>
            <pc:docMk/>
            <pc:sldMk cId="2081163248" sldId="283"/>
            <ac:cxnSpMk id="41" creationId="{E964188A-964D-B665-10DD-705022CBE9DF}"/>
          </ac:cxnSpMkLst>
        </pc:cxnChg>
        <pc:cxnChg chg="add del">
          <ac:chgData name="MT 草苅 勝太" userId="S::shota.kusakari@metateam.co.jp::80b42f99-5b3c-414a-a424-9baadcd4fd7e" providerId="AD" clId="Web-{FE804CD2-FE4B-D861-8637-ED33BE0583C7}" dt="2024-08-07T07:43:30.373" v="136"/>
          <ac:cxnSpMkLst>
            <pc:docMk/>
            <pc:sldMk cId="2081163248" sldId="283"/>
            <ac:cxnSpMk id="43" creationId="{1B407FFB-51DB-4D08-DE7C-418FBEC8C683}"/>
          </ac:cxnSpMkLst>
        </pc:cxnChg>
        <pc:cxnChg chg="add del">
          <ac:chgData name="MT 草苅 勝太" userId="S::shota.kusakari@metateam.co.jp::80b42f99-5b3c-414a-a424-9baadcd4fd7e" providerId="AD" clId="Web-{FE804CD2-FE4B-D861-8637-ED33BE0583C7}" dt="2024-08-07T07:43:30.373" v="135"/>
          <ac:cxnSpMkLst>
            <pc:docMk/>
            <pc:sldMk cId="2081163248" sldId="283"/>
            <ac:cxnSpMk id="45" creationId="{354C1D1B-87DC-CF44-38AC-53EB23112CB9}"/>
          </ac:cxnSpMkLst>
        </pc:cxnChg>
        <pc:cxnChg chg="add del">
          <ac:chgData name="MT 草苅 勝太" userId="S::shota.kusakari@metateam.co.jp::80b42f99-5b3c-414a-a424-9baadcd4fd7e" providerId="AD" clId="Web-{FE804CD2-FE4B-D861-8637-ED33BE0583C7}" dt="2024-08-07T07:43:30.373" v="134"/>
          <ac:cxnSpMkLst>
            <pc:docMk/>
            <pc:sldMk cId="2081163248" sldId="283"/>
            <ac:cxnSpMk id="47" creationId="{BEDAF92C-DD7B-44FD-23E7-A7B69175EB04}"/>
          </ac:cxnSpMkLst>
        </pc:cxnChg>
        <pc:cxnChg chg="add del">
          <ac:chgData name="MT 草苅 勝太" userId="S::shota.kusakari@metateam.co.jp::80b42f99-5b3c-414a-a424-9baadcd4fd7e" providerId="AD" clId="Web-{FE804CD2-FE4B-D861-8637-ED33BE0583C7}" dt="2024-08-07T07:43:30.373" v="133"/>
          <ac:cxnSpMkLst>
            <pc:docMk/>
            <pc:sldMk cId="2081163248" sldId="283"/>
            <ac:cxnSpMk id="49" creationId="{C5D3C4A8-C43D-F9AA-E394-29C359950225}"/>
          </ac:cxnSpMkLst>
        </pc:cxnChg>
        <pc:cxnChg chg="add del">
          <ac:chgData name="MT 草苅 勝太" userId="S::shota.kusakari@metateam.co.jp::80b42f99-5b3c-414a-a424-9baadcd4fd7e" providerId="AD" clId="Web-{FE804CD2-FE4B-D861-8637-ED33BE0583C7}" dt="2024-08-07T07:43:30.373" v="128"/>
          <ac:cxnSpMkLst>
            <pc:docMk/>
            <pc:sldMk cId="2081163248" sldId="283"/>
            <ac:cxnSpMk id="59" creationId="{456006DA-4010-52F7-E610-9A07828FB88E}"/>
          </ac:cxnSpMkLst>
        </pc:cxnChg>
        <pc:cxnChg chg="add del">
          <ac:chgData name="MT 草苅 勝太" userId="S::shota.kusakari@metateam.co.jp::80b42f99-5b3c-414a-a424-9baadcd4fd7e" providerId="AD" clId="Web-{FE804CD2-FE4B-D861-8637-ED33BE0583C7}" dt="2024-08-07T07:43:30.373" v="126"/>
          <ac:cxnSpMkLst>
            <pc:docMk/>
            <pc:sldMk cId="2081163248" sldId="283"/>
            <ac:cxnSpMk id="63" creationId="{81AEF304-2F22-6020-70C4-866C4D762BC5}"/>
          </ac:cxnSpMkLst>
        </pc:cxnChg>
        <pc:cxnChg chg="add del">
          <ac:chgData name="MT 草苅 勝太" userId="S::shota.kusakari@metateam.co.jp::80b42f99-5b3c-414a-a424-9baadcd4fd7e" providerId="AD" clId="Web-{FE804CD2-FE4B-D861-8637-ED33BE0583C7}" dt="2024-08-07T07:43:30.373" v="125"/>
          <ac:cxnSpMkLst>
            <pc:docMk/>
            <pc:sldMk cId="2081163248" sldId="283"/>
            <ac:cxnSpMk id="65" creationId="{547F82AA-50AB-D96C-2650-FE0E7BD2BE88}"/>
          </ac:cxnSpMkLst>
        </pc:cxnChg>
        <pc:cxnChg chg="add del">
          <ac:chgData name="MT 草苅 勝太" userId="S::shota.kusakari@metateam.co.jp::80b42f99-5b3c-414a-a424-9baadcd4fd7e" providerId="AD" clId="Web-{FE804CD2-FE4B-D861-8637-ED33BE0583C7}" dt="2024-08-07T07:43:30.373" v="124"/>
          <ac:cxnSpMkLst>
            <pc:docMk/>
            <pc:sldMk cId="2081163248" sldId="283"/>
            <ac:cxnSpMk id="67" creationId="{25019FBB-D8ED-6B5E-AD67-9A8BD88315E0}"/>
          </ac:cxnSpMkLst>
        </pc:cxnChg>
        <pc:cxnChg chg="add del">
          <ac:chgData name="MT 草苅 勝太" userId="S::shota.kusakari@metateam.co.jp::80b42f99-5b3c-414a-a424-9baadcd4fd7e" providerId="AD" clId="Web-{FE804CD2-FE4B-D861-8637-ED33BE0583C7}" dt="2024-08-07T07:43:30.373" v="121"/>
          <ac:cxnSpMkLst>
            <pc:docMk/>
            <pc:sldMk cId="2081163248" sldId="283"/>
            <ac:cxnSpMk id="73" creationId="{7715DEB3-4438-5F61-FA75-72D2D4D80227}"/>
          </ac:cxnSpMkLst>
        </pc:cxnChg>
        <pc:cxnChg chg="add del">
          <ac:chgData name="MT 草苅 勝太" userId="S::shota.kusakari@metateam.co.jp::80b42f99-5b3c-414a-a424-9baadcd4fd7e" providerId="AD" clId="Web-{FE804CD2-FE4B-D861-8637-ED33BE0583C7}" dt="2024-08-07T07:43:30.373" v="118"/>
          <ac:cxnSpMkLst>
            <pc:docMk/>
            <pc:sldMk cId="2081163248" sldId="283"/>
            <ac:cxnSpMk id="79" creationId="{2CFB8DA4-7236-53B0-58B4-B83C6697C90B}"/>
          </ac:cxnSpMkLst>
        </pc:cxnChg>
        <pc:cxnChg chg="add del">
          <ac:chgData name="MT 草苅 勝太" userId="S::shota.kusakari@metateam.co.jp::80b42f99-5b3c-414a-a424-9baadcd4fd7e" providerId="AD" clId="Web-{FE804CD2-FE4B-D861-8637-ED33BE0583C7}" dt="2024-08-07T07:43:30.373" v="117"/>
          <ac:cxnSpMkLst>
            <pc:docMk/>
            <pc:sldMk cId="2081163248" sldId="283"/>
            <ac:cxnSpMk id="81" creationId="{2C73C94F-69B9-F6A2-2E1F-AA2943FC5770}"/>
          </ac:cxnSpMkLst>
        </pc:cxnChg>
        <pc:cxnChg chg="add del">
          <ac:chgData name="MT 草苅 勝太" userId="S::shota.kusakari@metateam.co.jp::80b42f99-5b3c-414a-a424-9baadcd4fd7e" providerId="AD" clId="Web-{FE804CD2-FE4B-D861-8637-ED33BE0583C7}" dt="2024-08-07T07:43:30.373" v="115"/>
          <ac:cxnSpMkLst>
            <pc:docMk/>
            <pc:sldMk cId="2081163248" sldId="283"/>
            <ac:cxnSpMk id="85" creationId="{4400A293-0EA7-105C-0041-04AF52844946}"/>
          </ac:cxnSpMkLst>
        </pc:cxnChg>
        <pc:cxnChg chg="add del">
          <ac:chgData name="MT 草苅 勝太" userId="S::shota.kusakari@metateam.co.jp::80b42f99-5b3c-414a-a424-9baadcd4fd7e" providerId="AD" clId="Web-{FE804CD2-FE4B-D861-8637-ED33BE0583C7}" dt="2024-08-07T07:43:30.373" v="112"/>
          <ac:cxnSpMkLst>
            <pc:docMk/>
            <pc:sldMk cId="2081163248" sldId="283"/>
            <ac:cxnSpMk id="91" creationId="{74508EA2-54D8-52B2-FBCE-9FE0176FD7C4}"/>
          </ac:cxnSpMkLst>
        </pc:cxnChg>
        <pc:cxnChg chg="add del">
          <ac:chgData name="MT 草苅 勝太" userId="S::shota.kusakari@metateam.co.jp::80b42f99-5b3c-414a-a424-9baadcd4fd7e" providerId="AD" clId="Web-{FE804CD2-FE4B-D861-8637-ED33BE0583C7}" dt="2024-08-07T07:43:30.373" v="110"/>
          <ac:cxnSpMkLst>
            <pc:docMk/>
            <pc:sldMk cId="2081163248" sldId="283"/>
            <ac:cxnSpMk id="95" creationId="{B985D09A-0DEF-DF22-4491-0FBDFA3DF805}"/>
          </ac:cxnSpMkLst>
        </pc:cxnChg>
      </pc:sldChg>
      <pc:sldChg chg="addSp modSp">
        <pc:chgData name="MT 草苅 勝太" userId="S::shota.kusakari@metateam.co.jp::80b42f99-5b3c-414a-a424-9baadcd4fd7e" providerId="AD" clId="Web-{FE804CD2-FE4B-D861-8637-ED33BE0583C7}" dt="2024-08-07T09:05:25.771" v="273" actId="1076"/>
        <pc:sldMkLst>
          <pc:docMk/>
          <pc:sldMk cId="2225289257" sldId="284"/>
        </pc:sldMkLst>
        <pc:spChg chg="add mod">
          <ac:chgData name="MT 草苅 勝太" userId="S::shota.kusakari@metateam.co.jp::80b42f99-5b3c-414a-a424-9baadcd4fd7e" providerId="AD" clId="Web-{FE804CD2-FE4B-D861-8637-ED33BE0583C7}" dt="2024-08-07T09:05:25.771" v="273" actId="1076"/>
          <ac:spMkLst>
            <pc:docMk/>
            <pc:sldMk cId="2225289257" sldId="284"/>
            <ac:spMk id="11" creationId="{F79AF376-1015-5235-2032-FA21DA2CDAEC}"/>
          </ac:spMkLst>
        </pc:spChg>
        <pc:spChg chg="add">
          <ac:chgData name="MT 草苅 勝太" userId="S::shota.kusakari@metateam.co.jp::80b42f99-5b3c-414a-a424-9baadcd4fd7e" providerId="AD" clId="Web-{FE804CD2-FE4B-D861-8637-ED33BE0583C7}" dt="2024-08-07T09:05:19.927" v="271"/>
          <ac:spMkLst>
            <pc:docMk/>
            <pc:sldMk cId="2225289257" sldId="284"/>
            <ac:spMk id="15" creationId="{B4830770-6840-0349-24FA-19493A0C840A}"/>
          </ac:spMkLst>
        </pc:spChg>
        <pc:cxnChg chg="add">
          <ac:chgData name="MT 草苅 勝太" userId="S::shota.kusakari@metateam.co.jp::80b42f99-5b3c-414a-a424-9baadcd4fd7e" providerId="AD" clId="Web-{FE804CD2-FE4B-D861-8637-ED33BE0583C7}" dt="2024-08-07T09:05:19.896" v="268"/>
          <ac:cxnSpMkLst>
            <pc:docMk/>
            <pc:sldMk cId="2225289257" sldId="284"/>
            <ac:cxnSpMk id="9" creationId="{C5207BC4-534D-CA6B-688D-893FC64A99A7}"/>
          </ac:cxnSpMkLst>
        </pc:cxnChg>
        <pc:cxnChg chg="add">
          <ac:chgData name="MT 草苅 勝太" userId="S::shota.kusakari@metateam.co.jp::80b42f99-5b3c-414a-a424-9baadcd4fd7e" providerId="AD" clId="Web-{FE804CD2-FE4B-D861-8637-ED33BE0583C7}" dt="2024-08-07T09:05:19.911" v="270"/>
          <ac:cxnSpMkLst>
            <pc:docMk/>
            <pc:sldMk cId="2225289257" sldId="284"/>
            <ac:cxnSpMk id="13" creationId="{301000AB-F0DB-8B39-A420-1C8CB517B7DF}"/>
          </ac:cxnSpMkLst>
        </pc:cxnChg>
      </pc:sldChg>
      <pc:sldChg chg="addSp delSp modSp">
        <pc:chgData name="MT 草苅 勝太" userId="S::shota.kusakari@metateam.co.jp::80b42f99-5b3c-414a-a424-9baadcd4fd7e" providerId="AD" clId="Web-{FE804CD2-FE4B-D861-8637-ED33BE0583C7}" dt="2024-08-07T09:04:56.786" v="267" actId="1076"/>
        <pc:sldMkLst>
          <pc:docMk/>
          <pc:sldMk cId="3476372236" sldId="289"/>
        </pc:sldMkLst>
        <pc:spChg chg="add mod">
          <ac:chgData name="MT 草苅 勝太" userId="S::shota.kusakari@metateam.co.jp::80b42f99-5b3c-414a-a424-9baadcd4fd7e" providerId="AD" clId="Web-{FE804CD2-FE4B-D861-8637-ED33BE0583C7}" dt="2024-08-07T09:04:56.786" v="267" actId="1076"/>
          <ac:spMkLst>
            <pc:docMk/>
            <pc:sldMk cId="3476372236" sldId="289"/>
            <ac:spMk id="7" creationId="{9FA457B7-9B50-12E3-410F-793A9D6B3ADB}"/>
          </ac:spMkLst>
        </pc:spChg>
        <pc:spChg chg="mod">
          <ac:chgData name="MT 草苅 勝太" userId="S::shota.kusakari@metateam.co.jp::80b42f99-5b3c-414a-a424-9baadcd4fd7e" providerId="AD" clId="Web-{FE804CD2-FE4B-D861-8637-ED33BE0583C7}" dt="2024-08-07T09:04:54.067" v="266" actId="1076"/>
          <ac:spMkLst>
            <pc:docMk/>
            <pc:sldMk cId="3476372236" sldId="289"/>
            <ac:spMk id="8" creationId="{AB400197-6C77-C4D4-06E9-FC25525B4044}"/>
          </ac:spMkLst>
        </pc:spChg>
        <pc:grpChg chg="add del">
          <ac:chgData name="MT 草苅 勝太" userId="S::shota.kusakari@metateam.co.jp::80b42f99-5b3c-414a-a424-9baadcd4fd7e" providerId="AD" clId="Web-{FE804CD2-FE4B-D861-8637-ED33BE0583C7}" dt="2024-08-07T07:46:23.753" v="141"/>
          <ac:grpSpMkLst>
            <pc:docMk/>
            <pc:sldMk cId="3476372236" sldId="289"/>
            <ac:grpSpMk id="38" creationId="{4BE70CE4-453B-9C93-E6D3-4B0B7C93E485}"/>
          </ac:grpSpMkLst>
        </pc:grpChg>
      </pc:sldChg>
      <pc:sldChg chg="modSp">
        <pc:chgData name="MT 草苅 勝太" userId="S::shota.kusakari@metateam.co.jp::80b42f99-5b3c-414a-a424-9baadcd4fd7e" providerId="AD" clId="Web-{FE804CD2-FE4B-D861-8637-ED33BE0583C7}" dt="2024-08-07T08:00:05.994" v="206" actId="20577"/>
        <pc:sldMkLst>
          <pc:docMk/>
          <pc:sldMk cId="1197465377" sldId="290"/>
        </pc:sldMkLst>
        <pc:spChg chg="mod">
          <ac:chgData name="MT 草苅 勝太" userId="S::shota.kusakari@metateam.co.jp::80b42f99-5b3c-414a-a424-9baadcd4fd7e" providerId="AD" clId="Web-{FE804CD2-FE4B-D861-8637-ED33BE0583C7}" dt="2024-08-07T08:00:05.994" v="206" actId="20577"/>
          <ac:spMkLst>
            <pc:docMk/>
            <pc:sldMk cId="1197465377" sldId="290"/>
            <ac:spMk id="8" creationId="{119479F0-9378-7E00-D553-4B400C82BC91}"/>
          </ac:spMkLst>
        </pc:spChg>
      </pc:sldChg>
      <pc:sldChg chg="addSp delSp modSp">
        <pc:chgData name="MT 草苅 勝太" userId="S::shota.kusakari@metateam.co.jp::80b42f99-5b3c-414a-a424-9baadcd4fd7e" providerId="AD" clId="Web-{FE804CD2-FE4B-D861-8637-ED33BE0583C7}" dt="2024-08-07T07:37:43.910" v="45"/>
        <pc:sldMkLst>
          <pc:docMk/>
          <pc:sldMk cId="599564888" sldId="291"/>
        </pc:sldMkLst>
        <pc:spChg chg="add mod topLvl">
          <ac:chgData name="MT 草苅 勝太" userId="S::shota.kusakari@metateam.co.jp::80b42f99-5b3c-414a-a424-9baadcd4fd7e" providerId="AD" clId="Web-{FE804CD2-FE4B-D861-8637-ED33BE0583C7}" dt="2024-08-07T07:37:43.910" v="45"/>
          <ac:spMkLst>
            <pc:docMk/>
            <pc:sldMk cId="599564888" sldId="291"/>
            <ac:spMk id="7" creationId="{A3DC008A-42A4-7F92-70E0-96CCB03EA2AA}"/>
          </ac:spMkLst>
        </pc:spChg>
        <pc:spChg chg="mod">
          <ac:chgData name="MT 草苅 勝太" userId="S::shota.kusakari@metateam.co.jp::80b42f99-5b3c-414a-a424-9baadcd4fd7e" providerId="AD" clId="Web-{FE804CD2-FE4B-D861-8637-ED33BE0583C7}" dt="2024-08-07T07:34:39.187" v="11" actId="20577"/>
          <ac:spMkLst>
            <pc:docMk/>
            <pc:sldMk cId="599564888" sldId="291"/>
            <ac:spMk id="9" creationId="{78158CDF-39A1-81B1-2FAB-927223342B78}"/>
          </ac:spMkLst>
        </pc:spChg>
        <pc:spChg chg="mod">
          <ac:chgData name="MT 草苅 勝太" userId="S::shota.kusakari@metateam.co.jp::80b42f99-5b3c-414a-a424-9baadcd4fd7e" providerId="AD" clId="Web-{FE804CD2-FE4B-D861-8637-ED33BE0583C7}" dt="2024-08-07T07:35:44.766" v="29" actId="20577"/>
          <ac:spMkLst>
            <pc:docMk/>
            <pc:sldMk cId="599564888" sldId="291"/>
            <ac:spMk id="12" creationId="{A79211D5-98FF-A401-2517-4B4D10483E97}"/>
          </ac:spMkLst>
        </pc:spChg>
        <pc:spChg chg="mod">
          <ac:chgData name="MT 草苅 勝太" userId="S::shota.kusakari@metateam.co.jp::80b42f99-5b3c-414a-a424-9baadcd4fd7e" providerId="AD" clId="Web-{FE804CD2-FE4B-D861-8637-ED33BE0583C7}" dt="2024-08-07T07:34:41.562" v="13" actId="20577"/>
          <ac:spMkLst>
            <pc:docMk/>
            <pc:sldMk cId="599564888" sldId="291"/>
            <ac:spMk id="16" creationId="{67D1313A-A552-7B4F-D22B-5FA9FA09DF6F}"/>
          </ac:spMkLst>
        </pc:spChg>
        <pc:spChg chg="mod">
          <ac:chgData name="MT 草苅 勝太" userId="S::shota.kusakari@metateam.co.jp::80b42f99-5b3c-414a-a424-9baadcd4fd7e" providerId="AD" clId="Web-{FE804CD2-FE4B-D861-8637-ED33BE0583C7}" dt="2024-08-07T07:36:02.189" v="40"/>
          <ac:spMkLst>
            <pc:docMk/>
            <pc:sldMk cId="599564888" sldId="291"/>
            <ac:spMk id="48" creationId="{6A85DB07-1A57-05CF-F3AF-AA5609A4EEC1}"/>
          </ac:spMkLst>
        </pc:spChg>
        <pc:spChg chg="mod">
          <ac:chgData name="MT 草苅 勝太" userId="S::shota.kusakari@metateam.co.jp::80b42f99-5b3c-414a-a424-9baadcd4fd7e" providerId="AD" clId="Web-{FE804CD2-FE4B-D861-8637-ED33BE0583C7}" dt="2024-08-07T07:36:02.173" v="39"/>
          <ac:spMkLst>
            <pc:docMk/>
            <pc:sldMk cId="599564888" sldId="291"/>
            <ac:spMk id="49" creationId="{AF9C1FDE-F4BE-6510-958D-DA8E8F592766}"/>
          </ac:spMkLst>
        </pc:spChg>
        <pc:spChg chg="mod">
          <ac:chgData name="MT 草苅 勝太" userId="S::shota.kusakari@metateam.co.jp::80b42f99-5b3c-414a-a424-9baadcd4fd7e" providerId="AD" clId="Web-{FE804CD2-FE4B-D861-8637-ED33BE0583C7}" dt="2024-08-07T07:36:02.173" v="38"/>
          <ac:spMkLst>
            <pc:docMk/>
            <pc:sldMk cId="599564888" sldId="291"/>
            <ac:spMk id="52" creationId="{D531FDA3-0D60-6150-B6FB-7D94AE577059}"/>
          </ac:spMkLst>
        </pc:spChg>
        <pc:spChg chg="mod">
          <ac:chgData name="MT 草苅 勝太" userId="S::shota.kusakari@metateam.co.jp::80b42f99-5b3c-414a-a424-9baadcd4fd7e" providerId="AD" clId="Web-{FE804CD2-FE4B-D861-8637-ED33BE0583C7}" dt="2024-08-07T07:36:02.189" v="41"/>
          <ac:spMkLst>
            <pc:docMk/>
            <pc:sldMk cId="599564888" sldId="291"/>
            <ac:spMk id="54" creationId="{133D2CDD-6195-1818-6573-96DF640D3631}"/>
          </ac:spMkLst>
        </pc:spChg>
        <pc:grpChg chg="add del">
          <ac:chgData name="MT 草苅 勝太" userId="S::shota.kusakari@metateam.co.jp::80b42f99-5b3c-414a-a424-9baadcd4fd7e" providerId="AD" clId="Web-{FE804CD2-FE4B-D861-8637-ED33BE0583C7}" dt="2024-08-07T07:37:43.910" v="45"/>
          <ac:grpSpMkLst>
            <pc:docMk/>
            <pc:sldMk cId="599564888" sldId="291"/>
            <ac:grpSpMk id="8" creationId="{0EEC5D1C-4D92-8657-CD69-4DCD6C6514C6}"/>
          </ac:grpSpMkLst>
        </pc:grpChg>
        <pc:grpChg chg="mod topLvl">
          <ac:chgData name="MT 草苅 勝太" userId="S::shota.kusakari@metateam.co.jp::80b42f99-5b3c-414a-a424-9baadcd4fd7e" providerId="AD" clId="Web-{FE804CD2-FE4B-D861-8637-ED33BE0583C7}" dt="2024-08-07T07:37:43.910" v="45"/>
          <ac:grpSpMkLst>
            <pc:docMk/>
            <pc:sldMk cId="599564888" sldId="291"/>
            <ac:grpSpMk id="60" creationId="{C99EBCE4-6E81-5F9C-14C3-0F25EF99294F}"/>
          </ac:grpSpMkLst>
        </pc:grpChg>
        <pc:picChg chg="mod">
          <ac:chgData name="MT 草苅 勝太" userId="S::shota.kusakari@metateam.co.jp::80b42f99-5b3c-414a-a424-9baadcd4fd7e" providerId="AD" clId="Web-{FE804CD2-FE4B-D861-8637-ED33BE0583C7}" dt="2024-08-07T07:34:35.358" v="9" actId="1076"/>
          <ac:picMkLst>
            <pc:docMk/>
            <pc:sldMk cId="599564888" sldId="291"/>
            <ac:picMk id="27" creationId="{605245BB-E3DE-20BF-77F6-563BAAA2C2C1}"/>
          </ac:picMkLst>
        </pc:picChg>
        <pc:picChg chg="mod">
          <ac:chgData name="MT 草苅 勝太" userId="S::shota.kusakari@metateam.co.jp::80b42f99-5b3c-414a-a424-9baadcd4fd7e" providerId="AD" clId="Web-{FE804CD2-FE4B-D861-8637-ED33BE0583C7}" dt="2024-08-07T07:34:27.874" v="7" actId="1076"/>
          <ac:picMkLst>
            <pc:docMk/>
            <pc:sldMk cId="599564888" sldId="291"/>
            <ac:picMk id="29" creationId="{0D3C467E-7A1C-2669-3667-D90E81C9DF46}"/>
          </ac:picMkLst>
        </pc:picChg>
      </pc:sldChg>
    </pc:docChg>
  </pc:docChgLst>
  <pc:docChgLst>
    <pc:chgData name="MT 草苅 勝太" userId="S::shota.kusakari@metateam.co.jp::80b42f99-5b3c-414a-a424-9baadcd4fd7e" providerId="AD" clId="Web-{4530C6D3-7602-C02C-BE0E-E9A63B73BDCC}"/>
    <pc:docChg chg="addSld modSld">
      <pc:chgData name="MT 草苅 勝太" userId="S::shota.kusakari@metateam.co.jp::80b42f99-5b3c-414a-a424-9baadcd4fd7e" providerId="AD" clId="Web-{4530C6D3-7602-C02C-BE0E-E9A63B73BDCC}" dt="2024-08-08T02:47:38.037" v="225" actId="1076"/>
      <pc:docMkLst>
        <pc:docMk/>
      </pc:docMkLst>
      <pc:sldChg chg="modSp">
        <pc:chgData name="MT 草苅 勝太" userId="S::shota.kusakari@metateam.co.jp::80b42f99-5b3c-414a-a424-9baadcd4fd7e" providerId="AD" clId="Web-{4530C6D3-7602-C02C-BE0E-E9A63B73BDCC}" dt="2024-08-08T01:56:00.276" v="8" actId="20577"/>
        <pc:sldMkLst>
          <pc:docMk/>
          <pc:sldMk cId="1286551109" sldId="260"/>
        </pc:sldMkLst>
        <pc:spChg chg="mod">
          <ac:chgData name="MT 草苅 勝太" userId="S::shota.kusakari@metateam.co.jp::80b42f99-5b3c-414a-a424-9baadcd4fd7e" providerId="AD" clId="Web-{4530C6D3-7602-C02C-BE0E-E9A63B73BDCC}" dt="2024-08-08T01:56:00.276" v="8" actId="20577"/>
          <ac:spMkLst>
            <pc:docMk/>
            <pc:sldMk cId="1286551109" sldId="260"/>
            <ac:spMk id="7" creationId="{E19771EA-4D57-FD71-8A51-A7FD85DBB31D}"/>
          </ac:spMkLst>
        </pc:spChg>
      </pc:sldChg>
      <pc:sldChg chg="modSp">
        <pc:chgData name="MT 草苅 勝太" userId="S::shota.kusakari@metateam.co.jp::80b42f99-5b3c-414a-a424-9baadcd4fd7e" providerId="AD" clId="Web-{4530C6D3-7602-C02C-BE0E-E9A63B73BDCC}" dt="2024-08-08T02:02:43.194" v="18" actId="20577"/>
        <pc:sldMkLst>
          <pc:docMk/>
          <pc:sldMk cId="3602001731" sldId="264"/>
        </pc:sldMkLst>
        <pc:spChg chg="mod">
          <ac:chgData name="MT 草苅 勝太" userId="S::shota.kusakari@metateam.co.jp::80b42f99-5b3c-414a-a424-9baadcd4fd7e" providerId="AD" clId="Web-{4530C6D3-7602-C02C-BE0E-E9A63B73BDCC}" dt="2024-08-08T02:02:43.194" v="18" actId="20577"/>
          <ac:spMkLst>
            <pc:docMk/>
            <pc:sldMk cId="3602001731" sldId="264"/>
            <ac:spMk id="9" creationId="{D59C5535-0E4B-A090-C080-FD56EE50A1E0}"/>
          </ac:spMkLst>
        </pc:spChg>
      </pc:sldChg>
      <pc:sldChg chg="addSp delSp modSp">
        <pc:chgData name="MT 草苅 勝太" userId="S::shota.kusakari@metateam.co.jp::80b42f99-5b3c-414a-a424-9baadcd4fd7e" providerId="AD" clId="Web-{4530C6D3-7602-C02C-BE0E-E9A63B73BDCC}" dt="2024-08-08T02:10:00.850" v="50" actId="20577"/>
        <pc:sldMkLst>
          <pc:docMk/>
          <pc:sldMk cId="2683535287" sldId="266"/>
        </pc:sldMkLst>
        <pc:spChg chg="add mod">
          <ac:chgData name="MT 草苅 勝太" userId="S::shota.kusakari@metateam.co.jp::80b42f99-5b3c-414a-a424-9baadcd4fd7e" providerId="AD" clId="Web-{4530C6D3-7602-C02C-BE0E-E9A63B73BDCC}" dt="2024-08-08T02:08:58.017" v="39" actId="1076"/>
          <ac:spMkLst>
            <pc:docMk/>
            <pc:sldMk cId="2683535287" sldId="266"/>
            <ac:spMk id="11" creationId="{6EAEA4A0-647F-98CE-5817-5DEA073AE706}"/>
          </ac:spMkLst>
        </pc:spChg>
        <pc:spChg chg="add del">
          <ac:chgData name="MT 草苅 勝太" userId="S::shota.kusakari@metateam.co.jp::80b42f99-5b3c-414a-a424-9baadcd4fd7e" providerId="AD" clId="Web-{4530C6D3-7602-C02C-BE0E-E9A63B73BDCC}" dt="2024-08-08T02:08:27.327" v="32"/>
          <ac:spMkLst>
            <pc:docMk/>
            <pc:sldMk cId="2683535287" sldId="266"/>
            <ac:spMk id="17" creationId="{DEB503DC-BA51-602F-A0D1-3A3E1DEBDCBA}"/>
          </ac:spMkLst>
        </pc:spChg>
        <pc:spChg chg="add mod">
          <ac:chgData name="MT 草苅 勝太" userId="S::shota.kusakari@metateam.co.jp::80b42f99-5b3c-414a-a424-9baadcd4fd7e" providerId="AD" clId="Web-{4530C6D3-7602-C02C-BE0E-E9A63B73BDCC}" dt="2024-08-08T02:08:35.953" v="36" actId="1076"/>
          <ac:spMkLst>
            <pc:docMk/>
            <pc:sldMk cId="2683535287" sldId="266"/>
            <ac:spMk id="28" creationId="{E2C5DDC1-93C0-4D41-BB24-68BB99F4B8DA}"/>
          </ac:spMkLst>
        </pc:spChg>
        <pc:spChg chg="add mod">
          <ac:chgData name="MT 草苅 勝太" userId="S::shota.kusakari@metateam.co.jp::80b42f99-5b3c-414a-a424-9baadcd4fd7e" providerId="AD" clId="Web-{4530C6D3-7602-C02C-BE0E-E9A63B73BDCC}" dt="2024-08-08T02:09:08.987" v="40"/>
          <ac:spMkLst>
            <pc:docMk/>
            <pc:sldMk cId="2683535287" sldId="266"/>
            <ac:spMk id="29" creationId="{9A7B0458-3774-623F-5B1E-B4363BA6F72D}"/>
          </ac:spMkLst>
        </pc:spChg>
        <pc:spChg chg="mod">
          <ac:chgData name="MT 草苅 勝太" userId="S::shota.kusakari@metateam.co.jp::80b42f99-5b3c-414a-a424-9baadcd4fd7e" providerId="AD" clId="Web-{4530C6D3-7602-C02C-BE0E-E9A63B73BDCC}" dt="2024-08-08T02:10:00.850" v="50" actId="20577"/>
          <ac:spMkLst>
            <pc:docMk/>
            <pc:sldMk cId="2683535287" sldId="266"/>
            <ac:spMk id="42" creationId="{2E7B919F-3183-C56F-E006-0C52F426E7D4}"/>
          </ac:spMkLst>
        </pc:spChg>
        <pc:grpChg chg="mod">
          <ac:chgData name="MT 草苅 勝太" userId="S::shota.kusakari@metateam.co.jp::80b42f99-5b3c-414a-a424-9baadcd4fd7e" providerId="AD" clId="Web-{4530C6D3-7602-C02C-BE0E-E9A63B73BDCC}" dt="2024-08-08T02:07:51.294" v="25" actId="1076"/>
          <ac:grpSpMkLst>
            <pc:docMk/>
            <pc:sldMk cId="2683535287" sldId="266"/>
            <ac:grpSpMk id="2" creationId="{8277CC94-DC0D-ED38-1CEB-6258552B1BE1}"/>
          </ac:grpSpMkLst>
        </pc:grpChg>
        <pc:cxnChg chg="mod">
          <ac:chgData name="MT 草苅 勝太" userId="S::shota.kusakari@metateam.co.jp::80b42f99-5b3c-414a-a424-9baadcd4fd7e" providerId="AD" clId="Web-{4530C6D3-7602-C02C-BE0E-E9A63B73BDCC}" dt="2024-08-08T02:07:41.309" v="23" actId="14100"/>
          <ac:cxnSpMkLst>
            <pc:docMk/>
            <pc:sldMk cId="2683535287" sldId="266"/>
            <ac:cxnSpMk id="13" creationId="{F7DCA24B-C5B4-DCF4-89B6-56F558882CBA}"/>
          </ac:cxnSpMkLst>
        </pc:cxnChg>
        <pc:cxnChg chg="mod">
          <ac:chgData name="MT 草苅 勝太" userId="S::shota.kusakari@metateam.co.jp::80b42f99-5b3c-414a-a424-9baadcd4fd7e" providerId="AD" clId="Web-{4530C6D3-7602-C02C-BE0E-E9A63B73BDCC}" dt="2024-08-08T02:07:46.887" v="24" actId="14100"/>
          <ac:cxnSpMkLst>
            <pc:docMk/>
            <pc:sldMk cId="2683535287" sldId="266"/>
            <ac:cxnSpMk id="16" creationId="{91FB5AA0-EF2F-1C37-634F-1255C4D559CC}"/>
          </ac:cxnSpMkLst>
        </pc:cxnChg>
      </pc:sldChg>
      <pc:sldChg chg="modSp">
        <pc:chgData name="MT 草苅 勝太" userId="S::shota.kusakari@metateam.co.jp::80b42f99-5b3c-414a-a424-9baadcd4fd7e" providerId="AD" clId="Web-{4530C6D3-7602-C02C-BE0E-E9A63B73BDCC}" dt="2024-08-08T01:59:19.414" v="9" actId="1076"/>
        <pc:sldMkLst>
          <pc:docMk/>
          <pc:sldMk cId="2374407974" sldId="272"/>
        </pc:sldMkLst>
        <pc:picChg chg="mod">
          <ac:chgData name="MT 草苅 勝太" userId="S::shota.kusakari@metateam.co.jp::80b42f99-5b3c-414a-a424-9baadcd4fd7e" providerId="AD" clId="Web-{4530C6D3-7602-C02C-BE0E-E9A63B73BDCC}" dt="2024-08-08T01:59:19.414" v="9" actId="1076"/>
          <ac:picMkLst>
            <pc:docMk/>
            <pc:sldMk cId="2374407974" sldId="272"/>
            <ac:picMk id="19" creationId="{D31B918A-E829-F97B-EEC2-889124D620A5}"/>
          </ac:picMkLst>
        </pc:picChg>
      </pc:sldChg>
      <pc:sldChg chg="modSp">
        <pc:chgData name="MT 草苅 勝太" userId="S::shota.kusakari@metateam.co.jp::80b42f99-5b3c-414a-a424-9baadcd4fd7e" providerId="AD" clId="Web-{4530C6D3-7602-C02C-BE0E-E9A63B73BDCC}" dt="2024-08-08T02:00:19.887" v="14" actId="14100"/>
        <pc:sldMkLst>
          <pc:docMk/>
          <pc:sldMk cId="351036308" sldId="273"/>
        </pc:sldMkLst>
        <pc:spChg chg="mod">
          <ac:chgData name="MT 草苅 勝太" userId="S::shota.kusakari@metateam.co.jp::80b42f99-5b3c-414a-a424-9baadcd4fd7e" providerId="AD" clId="Web-{4530C6D3-7602-C02C-BE0E-E9A63B73BDCC}" dt="2024-08-08T02:00:19.887" v="14" actId="14100"/>
          <ac:spMkLst>
            <pc:docMk/>
            <pc:sldMk cId="351036308" sldId="273"/>
            <ac:spMk id="28" creationId="{96099068-65F4-41F2-F75F-084DD1FB6BAC}"/>
          </ac:spMkLst>
        </pc:spChg>
      </pc:sldChg>
      <pc:sldChg chg="modSp">
        <pc:chgData name="MT 草苅 勝太" userId="S::shota.kusakari@metateam.co.jp::80b42f99-5b3c-414a-a424-9baadcd4fd7e" providerId="AD" clId="Web-{4530C6D3-7602-C02C-BE0E-E9A63B73BDCC}" dt="2024-08-08T01:54:06.393" v="0" actId="20577"/>
        <pc:sldMkLst>
          <pc:docMk/>
          <pc:sldMk cId="296629140" sldId="275"/>
        </pc:sldMkLst>
        <pc:spChg chg="mod">
          <ac:chgData name="MT 草苅 勝太" userId="S::shota.kusakari@metateam.co.jp::80b42f99-5b3c-414a-a424-9baadcd4fd7e" providerId="AD" clId="Web-{4530C6D3-7602-C02C-BE0E-E9A63B73BDCC}" dt="2024-08-08T01:54:06.393" v="0" actId="20577"/>
          <ac:spMkLst>
            <pc:docMk/>
            <pc:sldMk cId="296629140" sldId="275"/>
            <ac:spMk id="14" creationId="{E885A36D-D745-6FBD-22A8-32AEDA33321D}"/>
          </ac:spMkLst>
        </pc:spChg>
      </pc:sldChg>
      <pc:sldChg chg="modSp">
        <pc:chgData name="MT 草苅 勝太" userId="S::shota.kusakari@metateam.co.jp::80b42f99-5b3c-414a-a424-9baadcd4fd7e" providerId="AD" clId="Web-{4530C6D3-7602-C02C-BE0E-E9A63B73BDCC}" dt="2024-08-08T02:04:25.623" v="21" actId="20577"/>
        <pc:sldMkLst>
          <pc:docMk/>
          <pc:sldMk cId="4244248927" sldId="276"/>
        </pc:sldMkLst>
        <pc:spChg chg="mod">
          <ac:chgData name="MT 草苅 勝太" userId="S::shota.kusakari@metateam.co.jp::80b42f99-5b3c-414a-a424-9baadcd4fd7e" providerId="AD" clId="Web-{4530C6D3-7602-C02C-BE0E-E9A63B73BDCC}" dt="2024-08-08T02:04:25.623" v="21" actId="20577"/>
          <ac:spMkLst>
            <pc:docMk/>
            <pc:sldMk cId="4244248927" sldId="276"/>
            <ac:spMk id="14" creationId="{6FA3C8D3-1736-1318-4B63-2F2912CBA150}"/>
          </ac:spMkLst>
        </pc:spChg>
      </pc:sldChg>
      <pc:sldChg chg="modSp">
        <pc:chgData name="MT 草苅 勝太" userId="S::shota.kusakari@metateam.co.jp::80b42f99-5b3c-414a-a424-9baadcd4fd7e" providerId="AD" clId="Web-{4530C6D3-7602-C02C-BE0E-E9A63B73BDCC}" dt="2024-08-08T01:55:04.069" v="5" actId="20577"/>
        <pc:sldMkLst>
          <pc:docMk/>
          <pc:sldMk cId="1329966620" sldId="279"/>
        </pc:sldMkLst>
        <pc:spChg chg="mod">
          <ac:chgData name="MT 草苅 勝太" userId="S::shota.kusakari@metateam.co.jp::80b42f99-5b3c-414a-a424-9baadcd4fd7e" providerId="AD" clId="Web-{4530C6D3-7602-C02C-BE0E-E9A63B73BDCC}" dt="2024-08-08T01:55:04.069" v="5" actId="20577"/>
          <ac:spMkLst>
            <pc:docMk/>
            <pc:sldMk cId="1329966620" sldId="279"/>
            <ac:spMk id="7" creationId="{5786E7FC-EC26-EA03-1331-C80BF9EB13E6}"/>
          </ac:spMkLst>
        </pc:spChg>
      </pc:sldChg>
      <pc:sldChg chg="addSp modSp">
        <pc:chgData name="MT 草苅 勝太" userId="S::shota.kusakari@metateam.co.jp::80b42f99-5b3c-414a-a424-9baadcd4fd7e" providerId="AD" clId="Web-{4530C6D3-7602-C02C-BE0E-E9A63B73BDCC}" dt="2024-08-08T02:14:40.228" v="80" actId="20577"/>
        <pc:sldMkLst>
          <pc:docMk/>
          <pc:sldMk cId="881348949" sldId="280"/>
        </pc:sldMkLst>
        <pc:spChg chg="mod">
          <ac:chgData name="MT 草苅 勝太" userId="S::shota.kusakari@metateam.co.jp::80b42f99-5b3c-414a-a424-9baadcd4fd7e" providerId="AD" clId="Web-{4530C6D3-7602-C02C-BE0E-E9A63B73BDCC}" dt="2024-08-08T02:14:40.228" v="80" actId="20577"/>
          <ac:spMkLst>
            <pc:docMk/>
            <pc:sldMk cId="881348949" sldId="280"/>
            <ac:spMk id="7" creationId="{4B5E975C-6EAC-68A6-41C2-EB544E85D9B4}"/>
          </ac:spMkLst>
        </pc:spChg>
        <pc:spChg chg="add mod">
          <ac:chgData name="MT 草苅 勝太" userId="S::shota.kusakari@metateam.co.jp::80b42f99-5b3c-414a-a424-9baadcd4fd7e" providerId="AD" clId="Web-{4530C6D3-7602-C02C-BE0E-E9A63B73BDCC}" dt="2024-08-08T02:12:08.280" v="66" actId="1076"/>
          <ac:spMkLst>
            <pc:docMk/>
            <pc:sldMk cId="881348949" sldId="280"/>
            <ac:spMk id="10" creationId="{E85E7B81-E37A-D303-FC8E-7DEFB77AA780}"/>
          </ac:spMkLst>
        </pc:spChg>
        <pc:spChg chg="add mod">
          <ac:chgData name="MT 草苅 勝太" userId="S::shota.kusakari@metateam.co.jp::80b42f99-5b3c-414a-a424-9baadcd4fd7e" providerId="AD" clId="Web-{4530C6D3-7602-C02C-BE0E-E9A63B73BDCC}" dt="2024-08-08T02:12:06.139" v="65" actId="1076"/>
          <ac:spMkLst>
            <pc:docMk/>
            <pc:sldMk cId="881348949" sldId="280"/>
            <ac:spMk id="12" creationId="{4ABA3439-A996-9652-3E2F-BC3054C52362}"/>
          </ac:spMkLst>
        </pc:spChg>
        <pc:spChg chg="add mod">
          <ac:chgData name="MT 草苅 勝太" userId="S::shota.kusakari@metateam.co.jp::80b42f99-5b3c-414a-a424-9baadcd4fd7e" providerId="AD" clId="Web-{4530C6D3-7602-C02C-BE0E-E9A63B73BDCC}" dt="2024-08-08T02:12:12.437" v="67" actId="1076"/>
          <ac:spMkLst>
            <pc:docMk/>
            <pc:sldMk cId="881348949" sldId="280"/>
            <ac:spMk id="14" creationId="{A6883BA3-CF66-A93E-5F2D-529B3A58467D}"/>
          </ac:spMkLst>
        </pc:spChg>
        <pc:graphicFrameChg chg="mod">
          <ac:chgData name="MT 草苅 勝太" userId="S::shota.kusakari@metateam.co.jp::80b42f99-5b3c-414a-a424-9baadcd4fd7e" providerId="AD" clId="Web-{4530C6D3-7602-C02C-BE0E-E9A63B73BDCC}" dt="2024-08-08T02:12:02.889" v="64" actId="1076"/>
          <ac:graphicFrameMkLst>
            <pc:docMk/>
            <pc:sldMk cId="881348949" sldId="280"/>
            <ac:graphicFrameMk id="8" creationId="{AEC47349-DE10-4CB0-2BE9-F25E4E1C71F6}"/>
          </ac:graphicFrameMkLst>
        </pc:graphicFrameChg>
      </pc:sldChg>
      <pc:sldChg chg="modSp">
        <pc:chgData name="MT 草苅 勝太" userId="S::shota.kusakari@metateam.co.jp::80b42f99-5b3c-414a-a424-9baadcd4fd7e" providerId="AD" clId="Web-{4530C6D3-7602-C02C-BE0E-E9A63B73BDCC}" dt="2024-08-08T02:17:05.082" v="85" actId="20577"/>
        <pc:sldMkLst>
          <pc:docMk/>
          <pc:sldMk cId="2081163248" sldId="283"/>
        </pc:sldMkLst>
        <pc:spChg chg="mod">
          <ac:chgData name="MT 草苅 勝太" userId="S::shota.kusakari@metateam.co.jp::80b42f99-5b3c-414a-a424-9baadcd4fd7e" providerId="AD" clId="Web-{4530C6D3-7602-C02C-BE0E-E9A63B73BDCC}" dt="2024-08-08T02:17:05.082" v="85" actId="20577"/>
          <ac:spMkLst>
            <pc:docMk/>
            <pc:sldMk cId="2081163248" sldId="283"/>
            <ac:spMk id="8" creationId="{42BB4A36-8802-CBD5-8CDE-7D89FA615CD9}"/>
          </ac:spMkLst>
        </pc:spChg>
      </pc:sldChg>
      <pc:sldChg chg="modSp">
        <pc:chgData name="MT 草苅 勝太" userId="S::shota.kusakari@metateam.co.jp::80b42f99-5b3c-414a-a424-9baadcd4fd7e" providerId="AD" clId="Web-{4530C6D3-7602-C02C-BE0E-E9A63B73BDCC}" dt="2024-08-08T02:45:10.871" v="178" actId="20577"/>
        <pc:sldMkLst>
          <pc:docMk/>
          <pc:sldMk cId="2225289257" sldId="284"/>
        </pc:sldMkLst>
        <pc:spChg chg="mod">
          <ac:chgData name="MT 草苅 勝太" userId="S::shota.kusakari@metateam.co.jp::80b42f99-5b3c-414a-a424-9baadcd4fd7e" providerId="AD" clId="Web-{4530C6D3-7602-C02C-BE0E-E9A63B73BDCC}" dt="2024-08-08T02:45:10.871" v="178" actId="20577"/>
          <ac:spMkLst>
            <pc:docMk/>
            <pc:sldMk cId="2225289257" sldId="284"/>
            <ac:spMk id="8" creationId="{CD32BAD7-74D1-7B88-2ECC-F56B09B6F30C}"/>
          </ac:spMkLst>
        </pc:spChg>
      </pc:sldChg>
      <pc:sldChg chg="addSp delSp modSp">
        <pc:chgData name="MT 草苅 勝太" userId="S::shota.kusakari@metateam.co.jp::80b42f99-5b3c-414a-a424-9baadcd4fd7e" providerId="AD" clId="Web-{4530C6D3-7602-C02C-BE0E-E9A63B73BDCC}" dt="2024-08-08T02:46:35.564" v="204" actId="1076"/>
        <pc:sldMkLst>
          <pc:docMk/>
          <pc:sldMk cId="3602157197" sldId="285"/>
        </pc:sldMkLst>
        <pc:spChg chg="del">
          <ac:chgData name="MT 草苅 勝太" userId="S::shota.kusakari@metateam.co.jp::80b42f99-5b3c-414a-a424-9baadcd4fd7e" providerId="AD" clId="Web-{4530C6D3-7602-C02C-BE0E-E9A63B73BDCC}" dt="2024-08-08T02:45:16.230" v="179"/>
          <ac:spMkLst>
            <pc:docMk/>
            <pc:sldMk cId="3602157197" sldId="285"/>
            <ac:spMk id="7" creationId="{1C2FF6C7-477C-186D-3AB0-4D9827B3414E}"/>
          </ac:spMkLst>
        </pc:spChg>
        <pc:spChg chg="add mod">
          <ac:chgData name="MT 草苅 勝太" userId="S::shota.kusakari@metateam.co.jp::80b42f99-5b3c-414a-a424-9baadcd4fd7e" providerId="AD" clId="Web-{4530C6D3-7602-C02C-BE0E-E9A63B73BDCC}" dt="2024-08-08T02:46:35.564" v="204" actId="1076"/>
          <ac:spMkLst>
            <pc:docMk/>
            <pc:sldMk cId="3602157197" sldId="285"/>
            <ac:spMk id="8" creationId="{0E455975-99B7-3E92-A953-873B4C1554C4}"/>
          </ac:spMkLst>
        </pc:spChg>
      </pc:sldChg>
      <pc:sldChg chg="addSp delSp modSp">
        <pc:chgData name="MT 草苅 勝太" userId="S::shota.kusakari@metateam.co.jp::80b42f99-5b3c-414a-a424-9baadcd4fd7e" providerId="AD" clId="Web-{4530C6D3-7602-C02C-BE0E-E9A63B73BDCC}" dt="2024-08-08T02:22:32.245" v="95"/>
        <pc:sldMkLst>
          <pc:docMk/>
          <pc:sldMk cId="3476372236" sldId="289"/>
        </pc:sldMkLst>
        <pc:spChg chg="add del mod">
          <ac:chgData name="MT 草苅 勝太" userId="S::shota.kusakari@metateam.co.jp::80b42f99-5b3c-414a-a424-9baadcd4fd7e" providerId="AD" clId="Web-{4530C6D3-7602-C02C-BE0E-E9A63B73BDCC}" dt="2024-08-08T02:22:27.667" v="94"/>
          <ac:spMkLst>
            <pc:docMk/>
            <pc:sldMk cId="3476372236" sldId="289"/>
            <ac:spMk id="21" creationId="{C8836DED-A2C9-CAA5-73DD-85C18A6E0213}"/>
          </ac:spMkLst>
        </pc:spChg>
        <pc:cxnChg chg="add del mod ord">
          <ac:chgData name="MT 草苅 勝太" userId="S::shota.kusakari@metateam.co.jp::80b42f99-5b3c-414a-a424-9baadcd4fd7e" providerId="AD" clId="Web-{4530C6D3-7602-C02C-BE0E-E9A63B73BDCC}" dt="2024-08-08T02:22:32.245" v="95"/>
          <ac:cxnSpMkLst>
            <pc:docMk/>
            <pc:sldMk cId="3476372236" sldId="289"/>
            <ac:cxnSpMk id="16" creationId="{CE3E4D1E-F001-80D6-E599-EEDDE7997DAC}"/>
          </ac:cxnSpMkLst>
        </pc:cxnChg>
        <pc:cxnChg chg="add del mod">
          <ac:chgData name="MT 草苅 勝太" userId="S::shota.kusakari@metateam.co.jp::80b42f99-5b3c-414a-a424-9baadcd4fd7e" providerId="AD" clId="Web-{4530C6D3-7602-C02C-BE0E-E9A63B73BDCC}" dt="2024-08-08T02:22:02.728" v="91"/>
          <ac:cxnSpMkLst>
            <pc:docMk/>
            <pc:sldMk cId="3476372236" sldId="289"/>
            <ac:cxnSpMk id="20" creationId="{69CAEE91-BE5D-1C9D-C013-AE3A4EDB3FFF}"/>
          </ac:cxnSpMkLst>
        </pc:cxnChg>
      </pc:sldChg>
      <pc:sldChg chg="modSp">
        <pc:chgData name="MT 草苅 勝太" userId="S::shota.kusakari@metateam.co.jp::80b42f99-5b3c-414a-a424-9baadcd4fd7e" providerId="AD" clId="Web-{4530C6D3-7602-C02C-BE0E-E9A63B73BDCC}" dt="2024-08-08T02:25:06.319" v="97" actId="20577"/>
        <pc:sldMkLst>
          <pc:docMk/>
          <pc:sldMk cId="1197465377" sldId="290"/>
        </pc:sldMkLst>
        <pc:spChg chg="mod">
          <ac:chgData name="MT 草苅 勝太" userId="S::shota.kusakari@metateam.co.jp::80b42f99-5b3c-414a-a424-9baadcd4fd7e" providerId="AD" clId="Web-{4530C6D3-7602-C02C-BE0E-E9A63B73BDCC}" dt="2024-08-08T02:25:06.319" v="97" actId="20577"/>
          <ac:spMkLst>
            <pc:docMk/>
            <pc:sldMk cId="1197465377" sldId="290"/>
            <ac:spMk id="9" creationId="{770437C9-5C86-40F4-3648-9D03102A1F55}"/>
          </ac:spMkLst>
        </pc:spChg>
      </pc:sldChg>
      <pc:sldChg chg="addSp delSp modSp add replId">
        <pc:chgData name="MT 草苅 勝太" userId="S::shota.kusakari@metateam.co.jp::80b42f99-5b3c-414a-a424-9baadcd4fd7e" providerId="AD" clId="Web-{4530C6D3-7602-C02C-BE0E-E9A63B73BDCC}" dt="2024-08-08T02:41:52.857" v="175" actId="1076"/>
        <pc:sldMkLst>
          <pc:docMk/>
          <pc:sldMk cId="945417672" sldId="292"/>
        </pc:sldMkLst>
        <pc:spChg chg="mod">
          <ac:chgData name="MT 草苅 勝太" userId="S::shota.kusakari@metateam.co.jp::80b42f99-5b3c-414a-a424-9baadcd4fd7e" providerId="AD" clId="Web-{4530C6D3-7602-C02C-BE0E-E9A63B73BDCC}" dt="2024-08-08T02:34:07.340" v="100" actId="20577"/>
          <ac:spMkLst>
            <pc:docMk/>
            <pc:sldMk cId="945417672" sldId="292"/>
            <ac:spMk id="4" creationId="{762E8ECC-CE08-8D8E-8AD5-81B8F397E706}"/>
          </ac:spMkLst>
        </pc:spChg>
        <pc:spChg chg="add mod">
          <ac:chgData name="MT 草苅 勝太" userId="S::shota.kusakari@metateam.co.jp::80b42f99-5b3c-414a-a424-9baadcd4fd7e" providerId="AD" clId="Web-{4530C6D3-7602-C02C-BE0E-E9A63B73BDCC}" dt="2024-08-08T02:38:52.766" v="162" actId="20577"/>
          <ac:spMkLst>
            <pc:docMk/>
            <pc:sldMk cId="945417672" sldId="292"/>
            <ac:spMk id="7" creationId="{010ADB3C-F94E-DC15-C3F0-B303D794E26A}"/>
          </ac:spMkLst>
        </pc:spChg>
        <pc:picChg chg="add del mod">
          <ac:chgData name="MT 草苅 勝太" userId="S::shota.kusakari@metateam.co.jp::80b42f99-5b3c-414a-a424-9baadcd4fd7e" providerId="AD" clId="Web-{4530C6D3-7602-C02C-BE0E-E9A63B73BDCC}" dt="2024-08-08T02:40:08.569" v="167"/>
          <ac:picMkLst>
            <pc:docMk/>
            <pc:sldMk cId="945417672" sldId="292"/>
            <ac:picMk id="8" creationId="{12C33C7F-6CF1-EC3B-24F6-745308C8A8AA}"/>
          </ac:picMkLst>
        </pc:picChg>
        <pc:picChg chg="add del mod">
          <ac:chgData name="MT 草苅 勝太" userId="S::shota.kusakari@metateam.co.jp::80b42f99-5b3c-414a-a424-9baadcd4fd7e" providerId="AD" clId="Web-{4530C6D3-7602-C02C-BE0E-E9A63B73BDCC}" dt="2024-08-08T02:40:31.930" v="173"/>
          <ac:picMkLst>
            <pc:docMk/>
            <pc:sldMk cId="945417672" sldId="292"/>
            <ac:picMk id="9" creationId="{A4D34A3C-1193-3CC9-BA32-150C270E95D5}"/>
          </ac:picMkLst>
        </pc:picChg>
        <pc:picChg chg="add mod">
          <ac:chgData name="MT 草苅 勝太" userId="S::shota.kusakari@metateam.co.jp::80b42f99-5b3c-414a-a424-9baadcd4fd7e" providerId="AD" clId="Web-{4530C6D3-7602-C02C-BE0E-E9A63B73BDCC}" dt="2024-08-08T02:41:52.857" v="175" actId="1076"/>
          <ac:picMkLst>
            <pc:docMk/>
            <pc:sldMk cId="945417672" sldId="292"/>
            <ac:picMk id="10" creationId="{12E804CE-2C79-51BC-4DB6-EC8F194F3320}"/>
          </ac:picMkLst>
        </pc:picChg>
      </pc:sldChg>
      <pc:sldChg chg="delSp modSp add replId">
        <pc:chgData name="MT 草苅 勝太" userId="S::shota.kusakari@metateam.co.jp::80b42f99-5b3c-414a-a424-9baadcd4fd7e" providerId="AD" clId="Web-{4530C6D3-7602-C02C-BE0E-E9A63B73BDCC}" dt="2024-08-08T02:47:38.037" v="225" actId="1076"/>
        <pc:sldMkLst>
          <pc:docMk/>
          <pc:sldMk cId="1558084154" sldId="293"/>
        </pc:sldMkLst>
        <pc:spChg chg="mod">
          <ac:chgData name="MT 草苅 勝太" userId="S::shota.kusakari@metateam.co.jp::80b42f99-5b3c-414a-a424-9baadcd4fd7e" providerId="AD" clId="Web-{4530C6D3-7602-C02C-BE0E-E9A63B73BDCC}" dt="2024-08-08T02:47:38.037" v="225" actId="1076"/>
          <ac:spMkLst>
            <pc:docMk/>
            <pc:sldMk cId="1558084154" sldId="293"/>
            <ac:spMk id="5" creationId="{00000000-0000-0000-0000-000000000000}"/>
          </ac:spMkLst>
        </pc:spChg>
        <pc:spChg chg="mod">
          <ac:chgData name="MT 草苅 勝太" userId="S::shota.kusakari@metateam.co.jp::80b42f99-5b3c-414a-a424-9baadcd4fd7e" providerId="AD" clId="Web-{4530C6D3-7602-C02C-BE0E-E9A63B73BDCC}" dt="2024-08-08T02:47:35.896" v="224" actId="14100"/>
          <ac:spMkLst>
            <pc:docMk/>
            <pc:sldMk cId="1558084154" sldId="293"/>
            <ac:spMk id="6" creationId="{00000000-0000-0000-0000-000000000000}"/>
          </ac:spMkLst>
        </pc:spChg>
        <pc:spChg chg="del">
          <ac:chgData name="MT 草苅 勝太" userId="S::shota.kusakari@metateam.co.jp::80b42f99-5b3c-414a-a424-9baadcd4fd7e" providerId="AD" clId="Web-{4530C6D3-7602-C02C-BE0E-E9A63B73BDCC}" dt="2024-08-08T02:47:33.287" v="223"/>
          <ac:spMkLst>
            <pc:docMk/>
            <pc:sldMk cId="1558084154" sldId="293"/>
            <ac:spMk id="8" creationId="{A98A1133-21B8-3F42-821B-3051B08F8018}"/>
          </ac:spMkLst>
        </pc:spChg>
        <pc:spChg chg="del">
          <ac:chgData name="MT 草苅 勝太" userId="S::shota.kusakari@metateam.co.jp::80b42f99-5b3c-414a-a424-9baadcd4fd7e" providerId="AD" clId="Web-{4530C6D3-7602-C02C-BE0E-E9A63B73BDCC}" dt="2024-08-08T02:47:28.677" v="206"/>
          <ac:spMkLst>
            <pc:docMk/>
            <pc:sldMk cId="1558084154" sldId="293"/>
            <ac:spMk id="10" creationId="{C7038B05-49FF-75E4-00DF-B0BE791DD707}"/>
          </ac:spMkLst>
        </pc:spChg>
        <pc:spChg chg="del">
          <ac:chgData name="MT 草苅 勝太" userId="S::shota.kusakari@metateam.co.jp::80b42f99-5b3c-414a-a424-9baadcd4fd7e" providerId="AD" clId="Web-{4530C6D3-7602-C02C-BE0E-E9A63B73BDCC}" dt="2024-08-08T02:47:31.974" v="222"/>
          <ac:spMkLst>
            <pc:docMk/>
            <pc:sldMk cId="1558084154" sldId="293"/>
            <ac:spMk id="67" creationId="{25B1242F-2193-D8E1-E4AB-105F85A1C29C}"/>
          </ac:spMkLst>
        </pc:spChg>
        <pc:grpChg chg="del">
          <ac:chgData name="MT 草苅 勝太" userId="S::shota.kusakari@metateam.co.jp::80b42f99-5b3c-414a-a424-9baadcd4fd7e" providerId="AD" clId="Web-{4530C6D3-7602-C02C-BE0E-E9A63B73BDCC}" dt="2024-08-08T02:47:28.677" v="215"/>
          <ac:grpSpMkLst>
            <pc:docMk/>
            <pc:sldMk cId="1558084154" sldId="293"/>
            <ac:grpSpMk id="29" creationId="{192C7D64-B156-7192-898E-F7127CDAF289}"/>
          </ac:grpSpMkLst>
        </pc:grpChg>
        <pc:picChg chg="del">
          <ac:chgData name="MT 草苅 勝太" userId="S::shota.kusakari@metateam.co.jp::80b42f99-5b3c-414a-a424-9baadcd4fd7e" providerId="AD" clId="Web-{4530C6D3-7602-C02C-BE0E-E9A63B73BDCC}" dt="2024-08-08T02:47:28.677" v="217"/>
          <ac:picMkLst>
            <pc:docMk/>
            <pc:sldMk cId="1558084154" sldId="293"/>
            <ac:picMk id="9" creationId="{9E769325-1D36-73F9-95D4-E656CEE64802}"/>
          </ac:picMkLst>
        </pc:picChg>
        <pc:picChg chg="del">
          <ac:chgData name="MT 草苅 勝太" userId="S::shota.kusakari@metateam.co.jp::80b42f99-5b3c-414a-a424-9baadcd4fd7e" providerId="AD" clId="Web-{4530C6D3-7602-C02C-BE0E-E9A63B73BDCC}" dt="2024-08-08T02:47:28.677" v="221"/>
          <ac:picMkLst>
            <pc:docMk/>
            <pc:sldMk cId="1558084154" sldId="293"/>
            <ac:picMk id="12" creationId="{355DDBC3-ACF6-1AB5-8E20-69A494897E75}"/>
          </ac:picMkLst>
        </pc:picChg>
        <pc:picChg chg="del">
          <ac:chgData name="MT 草苅 勝太" userId="S::shota.kusakari@metateam.co.jp::80b42f99-5b3c-414a-a424-9baadcd4fd7e" providerId="AD" clId="Web-{4530C6D3-7602-C02C-BE0E-E9A63B73BDCC}" dt="2024-08-08T02:47:28.677" v="216"/>
          <ac:picMkLst>
            <pc:docMk/>
            <pc:sldMk cId="1558084154" sldId="293"/>
            <ac:picMk id="15" creationId="{171B0407-D7A2-A1BC-D5A9-493683C2C6A4}"/>
          </ac:picMkLst>
        </pc:picChg>
        <pc:picChg chg="del">
          <ac:chgData name="MT 草苅 勝太" userId="S::shota.kusakari@metateam.co.jp::80b42f99-5b3c-414a-a424-9baadcd4fd7e" providerId="AD" clId="Web-{4530C6D3-7602-C02C-BE0E-E9A63B73BDCC}" dt="2024-08-08T02:47:28.677" v="220"/>
          <ac:picMkLst>
            <pc:docMk/>
            <pc:sldMk cId="1558084154" sldId="293"/>
            <ac:picMk id="16" creationId="{AAFBB8AF-04C9-D743-D1A0-DF0DD5F7A944}"/>
          </ac:picMkLst>
        </pc:picChg>
        <pc:picChg chg="del">
          <ac:chgData name="MT 草苅 勝太" userId="S::shota.kusakari@metateam.co.jp::80b42f99-5b3c-414a-a424-9baadcd4fd7e" providerId="AD" clId="Web-{4530C6D3-7602-C02C-BE0E-E9A63B73BDCC}" dt="2024-08-08T02:47:28.677" v="214"/>
          <ac:picMkLst>
            <pc:docMk/>
            <pc:sldMk cId="1558084154" sldId="293"/>
            <ac:picMk id="35" creationId="{F34FF66F-C3FC-67F7-8E98-B54E7C530697}"/>
          </ac:picMkLst>
        </pc:picChg>
        <pc:picChg chg="del">
          <ac:chgData name="MT 草苅 勝太" userId="S::shota.kusakari@metateam.co.jp::80b42f99-5b3c-414a-a424-9baadcd4fd7e" providerId="AD" clId="Web-{4530C6D3-7602-C02C-BE0E-E9A63B73BDCC}" dt="2024-08-08T02:47:28.677" v="213"/>
          <ac:picMkLst>
            <pc:docMk/>
            <pc:sldMk cId="1558084154" sldId="293"/>
            <ac:picMk id="39" creationId="{8449D4C5-121B-6EB5-BF37-216BE35410A9}"/>
          </ac:picMkLst>
        </pc:picChg>
        <pc:picChg chg="del">
          <ac:chgData name="MT 草苅 勝太" userId="S::shota.kusakari@metateam.co.jp::80b42f99-5b3c-414a-a424-9baadcd4fd7e" providerId="AD" clId="Web-{4530C6D3-7602-C02C-BE0E-E9A63B73BDCC}" dt="2024-08-08T02:47:28.677" v="212"/>
          <ac:picMkLst>
            <pc:docMk/>
            <pc:sldMk cId="1558084154" sldId="293"/>
            <ac:picMk id="45" creationId="{367FB15E-09DD-1891-FCED-97E2E862EA9A}"/>
          </ac:picMkLst>
        </pc:picChg>
        <pc:picChg chg="del">
          <ac:chgData name="MT 草苅 勝太" userId="S::shota.kusakari@metateam.co.jp::80b42f99-5b3c-414a-a424-9baadcd4fd7e" providerId="AD" clId="Web-{4530C6D3-7602-C02C-BE0E-E9A63B73BDCC}" dt="2024-08-08T02:47:28.677" v="211"/>
          <ac:picMkLst>
            <pc:docMk/>
            <pc:sldMk cId="1558084154" sldId="293"/>
            <ac:picMk id="46" creationId="{931D0E9D-550C-5EBF-4447-F0CAE65BB778}"/>
          </ac:picMkLst>
        </pc:picChg>
        <pc:picChg chg="del">
          <ac:chgData name="MT 草苅 勝太" userId="S::shota.kusakari@metateam.co.jp::80b42f99-5b3c-414a-a424-9baadcd4fd7e" providerId="AD" clId="Web-{4530C6D3-7602-C02C-BE0E-E9A63B73BDCC}" dt="2024-08-08T02:47:28.677" v="210"/>
          <ac:picMkLst>
            <pc:docMk/>
            <pc:sldMk cId="1558084154" sldId="293"/>
            <ac:picMk id="47" creationId="{A21B6E9D-593F-0AB2-FFD6-2558AAFBD263}"/>
          </ac:picMkLst>
        </pc:picChg>
        <pc:picChg chg="del">
          <ac:chgData name="MT 草苅 勝太" userId="S::shota.kusakari@metateam.co.jp::80b42f99-5b3c-414a-a424-9baadcd4fd7e" providerId="AD" clId="Web-{4530C6D3-7602-C02C-BE0E-E9A63B73BDCC}" dt="2024-08-08T02:47:28.677" v="209"/>
          <ac:picMkLst>
            <pc:docMk/>
            <pc:sldMk cId="1558084154" sldId="293"/>
            <ac:picMk id="48" creationId="{ED1D9576-2919-1D48-F58D-D136C53ABD0F}"/>
          </ac:picMkLst>
        </pc:picChg>
        <pc:picChg chg="del">
          <ac:chgData name="MT 草苅 勝太" userId="S::shota.kusakari@metateam.co.jp::80b42f99-5b3c-414a-a424-9baadcd4fd7e" providerId="AD" clId="Web-{4530C6D3-7602-C02C-BE0E-E9A63B73BDCC}" dt="2024-08-08T02:47:28.677" v="208"/>
          <ac:picMkLst>
            <pc:docMk/>
            <pc:sldMk cId="1558084154" sldId="293"/>
            <ac:picMk id="49" creationId="{CC6A7BC9-20E5-C291-6F42-58586BEA3461}"/>
          </ac:picMkLst>
        </pc:picChg>
        <pc:picChg chg="del">
          <ac:chgData name="MT 草苅 勝太" userId="S::shota.kusakari@metateam.co.jp::80b42f99-5b3c-414a-a424-9baadcd4fd7e" providerId="AD" clId="Web-{4530C6D3-7602-C02C-BE0E-E9A63B73BDCC}" dt="2024-08-08T02:47:28.677" v="207"/>
          <ac:picMkLst>
            <pc:docMk/>
            <pc:sldMk cId="1558084154" sldId="293"/>
            <ac:picMk id="50" creationId="{796D566A-1582-DA6B-F3B6-BBB63EA24176}"/>
          </ac:picMkLst>
        </pc:picChg>
        <pc:picChg chg="del">
          <ac:chgData name="MT 草苅 勝太" userId="S::shota.kusakari@metateam.co.jp::80b42f99-5b3c-414a-a424-9baadcd4fd7e" providerId="AD" clId="Web-{4530C6D3-7602-C02C-BE0E-E9A63B73BDCC}" dt="2024-08-08T02:47:28.677" v="219"/>
          <ac:picMkLst>
            <pc:docMk/>
            <pc:sldMk cId="1558084154" sldId="293"/>
            <ac:picMk id="63" creationId="{D32E4F4E-B8CF-4F1B-CD9D-A62935963D60}"/>
          </ac:picMkLst>
        </pc:picChg>
        <pc:picChg chg="del">
          <ac:chgData name="MT 草苅 勝太" userId="S::shota.kusakari@metateam.co.jp::80b42f99-5b3c-414a-a424-9baadcd4fd7e" providerId="AD" clId="Web-{4530C6D3-7602-C02C-BE0E-E9A63B73BDCC}" dt="2024-08-08T02:47:28.677" v="218"/>
          <ac:picMkLst>
            <pc:docMk/>
            <pc:sldMk cId="1558084154" sldId="293"/>
            <ac:picMk id="69" creationId="{199A7746-BF40-4B90-24B7-0CDF80D74C4A}"/>
          </ac:picMkLst>
        </pc:picChg>
      </pc:sldChg>
    </pc:docChg>
  </pc:docChgLst>
  <pc:docChgLst>
    <pc:chgData name="MT 草苅 勝太" userId="80b42f99-5b3c-414a-a424-9baadcd4fd7e" providerId="ADAL" clId="{773EE7AF-7668-4937-A689-D03B5D48A99F}"/>
    <pc:docChg chg="undo custSel addSld modSld">
      <pc:chgData name="MT 草苅 勝太" userId="80b42f99-5b3c-414a-a424-9baadcd4fd7e" providerId="ADAL" clId="{773EE7AF-7668-4937-A689-D03B5D48A99F}" dt="2024-08-08T04:39:04.642" v="755" actId="14100"/>
      <pc:docMkLst>
        <pc:docMk/>
      </pc:docMkLst>
      <pc:sldChg chg="modSp mod">
        <pc:chgData name="MT 草苅 勝太" userId="80b42f99-5b3c-414a-a424-9baadcd4fd7e" providerId="ADAL" clId="{773EE7AF-7668-4937-A689-D03B5D48A99F}" dt="2024-08-08T03:56:32.710" v="11" actId="11"/>
        <pc:sldMkLst>
          <pc:docMk/>
          <pc:sldMk cId="1286551109" sldId="260"/>
        </pc:sldMkLst>
        <pc:spChg chg="mod">
          <ac:chgData name="MT 草苅 勝太" userId="80b42f99-5b3c-414a-a424-9baadcd4fd7e" providerId="ADAL" clId="{773EE7AF-7668-4937-A689-D03B5D48A99F}" dt="2024-08-08T03:56:32.710" v="11" actId="11"/>
          <ac:spMkLst>
            <pc:docMk/>
            <pc:sldMk cId="1286551109" sldId="260"/>
            <ac:spMk id="7" creationId="{E19771EA-4D57-FD71-8A51-A7FD85DBB31D}"/>
          </ac:spMkLst>
        </pc:spChg>
      </pc:sldChg>
      <pc:sldChg chg="modSp mod">
        <pc:chgData name="MT 草苅 勝太" userId="80b42f99-5b3c-414a-a424-9baadcd4fd7e" providerId="ADAL" clId="{773EE7AF-7668-4937-A689-D03B5D48A99F}" dt="2024-08-08T04:23:40.378" v="392" actId="20577"/>
        <pc:sldMkLst>
          <pc:docMk/>
          <pc:sldMk cId="3482438858" sldId="261"/>
        </pc:sldMkLst>
        <pc:spChg chg="mod">
          <ac:chgData name="MT 草苅 勝太" userId="80b42f99-5b3c-414a-a424-9baadcd4fd7e" providerId="ADAL" clId="{773EE7AF-7668-4937-A689-D03B5D48A99F}" dt="2024-08-08T04:23:40.378" v="392" actId="20577"/>
          <ac:spMkLst>
            <pc:docMk/>
            <pc:sldMk cId="3482438858" sldId="261"/>
            <ac:spMk id="24" creationId="{18665A00-FF0E-AC0A-E83D-BF29A8B56A9A}"/>
          </ac:spMkLst>
        </pc:spChg>
      </pc:sldChg>
      <pc:sldChg chg="modSp mod">
        <pc:chgData name="MT 草苅 勝太" userId="80b42f99-5b3c-414a-a424-9baadcd4fd7e" providerId="ADAL" clId="{773EE7AF-7668-4937-A689-D03B5D48A99F}" dt="2024-08-08T04:24:13.129" v="404" actId="20577"/>
        <pc:sldMkLst>
          <pc:docMk/>
          <pc:sldMk cId="966047207" sldId="262"/>
        </pc:sldMkLst>
        <pc:spChg chg="mod">
          <ac:chgData name="MT 草苅 勝太" userId="80b42f99-5b3c-414a-a424-9baadcd4fd7e" providerId="ADAL" clId="{773EE7AF-7668-4937-A689-D03B5D48A99F}" dt="2024-08-08T04:24:13.129" v="404" actId="20577"/>
          <ac:spMkLst>
            <pc:docMk/>
            <pc:sldMk cId="966047207" sldId="262"/>
            <ac:spMk id="11" creationId="{45960DF9-DDF6-7D53-032C-C5176219431B}"/>
          </ac:spMkLst>
        </pc:spChg>
      </pc:sldChg>
      <pc:sldChg chg="modSp mod">
        <pc:chgData name="MT 草苅 勝太" userId="80b42f99-5b3c-414a-a424-9baadcd4fd7e" providerId="ADAL" clId="{773EE7AF-7668-4937-A689-D03B5D48A99F}" dt="2024-08-08T04:24:28.952" v="413" actId="20577"/>
        <pc:sldMkLst>
          <pc:docMk/>
          <pc:sldMk cId="3602001731" sldId="264"/>
        </pc:sldMkLst>
        <pc:spChg chg="mod">
          <ac:chgData name="MT 草苅 勝太" userId="80b42f99-5b3c-414a-a424-9baadcd4fd7e" providerId="ADAL" clId="{773EE7AF-7668-4937-A689-D03B5D48A99F}" dt="2024-08-08T04:24:28.952" v="413" actId="20577"/>
          <ac:spMkLst>
            <pc:docMk/>
            <pc:sldMk cId="3602001731" sldId="264"/>
            <ac:spMk id="9" creationId="{D59C5535-0E4B-A090-C080-FD56EE50A1E0}"/>
          </ac:spMkLst>
        </pc:spChg>
      </pc:sldChg>
      <pc:sldChg chg="modSp mod">
        <pc:chgData name="MT 草苅 勝太" userId="80b42f99-5b3c-414a-a424-9baadcd4fd7e" providerId="ADAL" clId="{773EE7AF-7668-4937-A689-D03B5D48A99F}" dt="2024-08-08T03:57:07.947" v="20" actId="11"/>
        <pc:sldMkLst>
          <pc:docMk/>
          <pc:sldMk cId="1060301777" sldId="265"/>
        </pc:sldMkLst>
        <pc:spChg chg="mod">
          <ac:chgData name="MT 草苅 勝太" userId="80b42f99-5b3c-414a-a424-9baadcd4fd7e" providerId="ADAL" clId="{773EE7AF-7668-4937-A689-D03B5D48A99F}" dt="2024-08-08T03:57:07.947" v="20" actId="11"/>
          <ac:spMkLst>
            <pc:docMk/>
            <pc:sldMk cId="1060301777" sldId="265"/>
            <ac:spMk id="7" creationId="{5BFB70B8-86D0-BC23-EF1F-C89BE461E39D}"/>
          </ac:spMkLst>
        </pc:spChg>
      </pc:sldChg>
      <pc:sldChg chg="addSp modSp mod">
        <pc:chgData name="MT 草苅 勝太" userId="80b42f99-5b3c-414a-a424-9baadcd4fd7e" providerId="ADAL" clId="{773EE7AF-7668-4937-A689-D03B5D48A99F}" dt="2024-08-08T04:25:50.465" v="438" actId="20577"/>
        <pc:sldMkLst>
          <pc:docMk/>
          <pc:sldMk cId="2683535287" sldId="266"/>
        </pc:sldMkLst>
        <pc:spChg chg="add mod">
          <ac:chgData name="MT 草苅 勝太" userId="80b42f99-5b3c-414a-a424-9baadcd4fd7e" providerId="ADAL" clId="{773EE7AF-7668-4937-A689-D03B5D48A99F}" dt="2024-08-08T04:25:50.465" v="438" actId="20577"/>
          <ac:spMkLst>
            <pc:docMk/>
            <pc:sldMk cId="2683535287" sldId="266"/>
            <ac:spMk id="17" creationId="{A7D6A40F-646A-2F3F-0D73-7E0936E7ADCB}"/>
          </ac:spMkLst>
        </pc:spChg>
      </pc:sldChg>
      <pc:sldChg chg="modSp mod">
        <pc:chgData name="MT 草苅 勝太" userId="80b42f99-5b3c-414a-a424-9baadcd4fd7e" providerId="ADAL" clId="{773EE7AF-7668-4937-A689-D03B5D48A99F}" dt="2024-08-08T03:55:46.395" v="0" actId="1076"/>
        <pc:sldMkLst>
          <pc:docMk/>
          <pc:sldMk cId="2075584459" sldId="268"/>
        </pc:sldMkLst>
        <pc:spChg chg="mod">
          <ac:chgData name="MT 草苅 勝太" userId="80b42f99-5b3c-414a-a424-9baadcd4fd7e" providerId="ADAL" clId="{773EE7AF-7668-4937-A689-D03B5D48A99F}" dt="2024-08-08T03:55:46.395" v="0" actId="1076"/>
          <ac:spMkLst>
            <pc:docMk/>
            <pc:sldMk cId="2075584459" sldId="268"/>
            <ac:spMk id="7" creationId="{2AA8C06B-7FE5-F594-B187-EA78C48C188A}"/>
          </ac:spMkLst>
        </pc:spChg>
      </pc:sldChg>
      <pc:sldChg chg="modSp mod">
        <pc:chgData name="MT 草苅 勝太" userId="80b42f99-5b3c-414a-a424-9baadcd4fd7e" providerId="ADAL" clId="{773EE7AF-7668-4937-A689-D03B5D48A99F}" dt="2024-08-08T04:23:48.899" v="395" actId="20577"/>
        <pc:sldMkLst>
          <pc:docMk/>
          <pc:sldMk cId="1048548928" sldId="270"/>
        </pc:sldMkLst>
        <pc:spChg chg="mod">
          <ac:chgData name="MT 草苅 勝太" userId="80b42f99-5b3c-414a-a424-9baadcd4fd7e" providerId="ADAL" clId="{773EE7AF-7668-4937-A689-D03B5D48A99F}" dt="2024-08-08T04:23:48.899" v="395" actId="20577"/>
          <ac:spMkLst>
            <pc:docMk/>
            <pc:sldMk cId="1048548928" sldId="270"/>
            <ac:spMk id="24" creationId="{18665A00-FF0E-AC0A-E83D-BF29A8B56A9A}"/>
          </ac:spMkLst>
        </pc:spChg>
      </pc:sldChg>
      <pc:sldChg chg="modSp mod">
        <pc:chgData name="MT 草苅 勝太" userId="80b42f99-5b3c-414a-a424-9baadcd4fd7e" providerId="ADAL" clId="{773EE7AF-7668-4937-A689-D03B5D48A99F}" dt="2024-08-08T04:24:01.114" v="401" actId="20577"/>
        <pc:sldMkLst>
          <pc:docMk/>
          <pc:sldMk cId="1015074156" sldId="271"/>
        </pc:sldMkLst>
        <pc:spChg chg="mod">
          <ac:chgData name="MT 草苅 勝太" userId="80b42f99-5b3c-414a-a424-9baadcd4fd7e" providerId="ADAL" clId="{773EE7AF-7668-4937-A689-D03B5D48A99F}" dt="2024-08-08T04:24:01.114" v="401" actId="20577"/>
          <ac:spMkLst>
            <pc:docMk/>
            <pc:sldMk cId="1015074156" sldId="271"/>
            <ac:spMk id="11" creationId="{45960DF9-DDF6-7D53-032C-C5176219431B}"/>
          </ac:spMkLst>
        </pc:spChg>
      </pc:sldChg>
      <pc:sldChg chg="modSp mod">
        <pc:chgData name="MT 草苅 勝太" userId="80b42f99-5b3c-414a-a424-9baadcd4fd7e" providerId="ADAL" clId="{773EE7AF-7668-4937-A689-D03B5D48A99F}" dt="2024-08-08T04:24:18.118" v="407" actId="20577"/>
        <pc:sldMkLst>
          <pc:docMk/>
          <pc:sldMk cId="2374407974" sldId="272"/>
        </pc:sldMkLst>
        <pc:spChg chg="mod">
          <ac:chgData name="MT 草苅 勝太" userId="80b42f99-5b3c-414a-a424-9baadcd4fd7e" providerId="ADAL" clId="{773EE7AF-7668-4937-A689-D03B5D48A99F}" dt="2024-08-08T04:24:18.118" v="407" actId="20577"/>
          <ac:spMkLst>
            <pc:docMk/>
            <pc:sldMk cId="2374407974" sldId="272"/>
            <ac:spMk id="11" creationId="{45960DF9-DDF6-7D53-032C-C5176219431B}"/>
          </ac:spMkLst>
        </pc:spChg>
      </pc:sldChg>
      <pc:sldChg chg="modSp mod">
        <pc:chgData name="MT 草苅 勝太" userId="80b42f99-5b3c-414a-a424-9baadcd4fd7e" providerId="ADAL" clId="{773EE7AF-7668-4937-A689-D03B5D48A99F}" dt="2024-08-08T04:24:23.724" v="410" actId="20577"/>
        <pc:sldMkLst>
          <pc:docMk/>
          <pc:sldMk cId="351036308" sldId="273"/>
        </pc:sldMkLst>
        <pc:spChg chg="mod">
          <ac:chgData name="MT 草苅 勝太" userId="80b42f99-5b3c-414a-a424-9baadcd4fd7e" providerId="ADAL" clId="{773EE7AF-7668-4937-A689-D03B5D48A99F}" dt="2024-08-08T04:24:23.724" v="410" actId="20577"/>
          <ac:spMkLst>
            <pc:docMk/>
            <pc:sldMk cId="351036308" sldId="273"/>
            <ac:spMk id="11" creationId="{45960DF9-DDF6-7D53-032C-C5176219431B}"/>
          </ac:spMkLst>
        </pc:spChg>
      </pc:sldChg>
      <pc:sldChg chg="modSp mod">
        <pc:chgData name="MT 草苅 勝太" userId="80b42f99-5b3c-414a-a424-9baadcd4fd7e" providerId="ADAL" clId="{773EE7AF-7668-4937-A689-D03B5D48A99F}" dt="2024-08-08T03:57:28.836" v="29"/>
        <pc:sldMkLst>
          <pc:docMk/>
          <pc:sldMk cId="296629140" sldId="275"/>
        </pc:sldMkLst>
        <pc:spChg chg="mod">
          <ac:chgData name="MT 草苅 勝太" userId="80b42f99-5b3c-414a-a424-9baadcd4fd7e" providerId="ADAL" clId="{773EE7AF-7668-4937-A689-D03B5D48A99F}" dt="2024-08-08T03:57:28.836" v="29"/>
          <ac:spMkLst>
            <pc:docMk/>
            <pc:sldMk cId="296629140" sldId="275"/>
            <ac:spMk id="11" creationId="{45960DF9-DDF6-7D53-032C-C5176219431B}"/>
          </ac:spMkLst>
        </pc:spChg>
      </pc:sldChg>
      <pc:sldChg chg="modSp mod">
        <pc:chgData name="MT 草苅 勝太" userId="80b42f99-5b3c-414a-a424-9baadcd4fd7e" providerId="ADAL" clId="{773EE7AF-7668-4937-A689-D03B5D48A99F}" dt="2024-08-08T03:57:32.618" v="36"/>
        <pc:sldMkLst>
          <pc:docMk/>
          <pc:sldMk cId="4244248927" sldId="276"/>
        </pc:sldMkLst>
        <pc:spChg chg="mod">
          <ac:chgData name="MT 草苅 勝太" userId="80b42f99-5b3c-414a-a424-9baadcd4fd7e" providerId="ADAL" clId="{773EE7AF-7668-4937-A689-D03B5D48A99F}" dt="2024-08-08T03:57:32.618" v="36"/>
          <ac:spMkLst>
            <pc:docMk/>
            <pc:sldMk cId="4244248927" sldId="276"/>
            <ac:spMk id="14" creationId="{6FA3C8D3-1736-1318-4B63-2F2912CBA150}"/>
          </ac:spMkLst>
        </pc:spChg>
      </pc:sldChg>
      <pc:sldChg chg="modSp mod">
        <pc:chgData name="MT 草苅 勝太" userId="80b42f99-5b3c-414a-a424-9baadcd4fd7e" providerId="ADAL" clId="{773EE7AF-7668-4937-A689-D03B5D48A99F}" dt="2024-08-08T03:57:36.253" v="42"/>
        <pc:sldMkLst>
          <pc:docMk/>
          <pc:sldMk cId="1100860530" sldId="277"/>
        </pc:sldMkLst>
        <pc:spChg chg="mod">
          <ac:chgData name="MT 草苅 勝太" userId="80b42f99-5b3c-414a-a424-9baadcd4fd7e" providerId="ADAL" clId="{773EE7AF-7668-4937-A689-D03B5D48A99F}" dt="2024-08-08T03:57:36.253" v="42"/>
          <ac:spMkLst>
            <pc:docMk/>
            <pc:sldMk cId="1100860530" sldId="277"/>
            <ac:spMk id="14" creationId="{6FA3C8D3-1736-1318-4B63-2F2912CBA150}"/>
          </ac:spMkLst>
        </pc:spChg>
      </pc:sldChg>
      <pc:sldChg chg="modSp mod">
        <pc:chgData name="MT 草苅 勝太" userId="80b42f99-5b3c-414a-a424-9baadcd4fd7e" providerId="ADAL" clId="{773EE7AF-7668-4937-A689-D03B5D48A99F}" dt="2024-08-08T03:57:59.665" v="57"/>
        <pc:sldMkLst>
          <pc:docMk/>
          <pc:sldMk cId="850929270" sldId="278"/>
        </pc:sldMkLst>
        <pc:spChg chg="mod">
          <ac:chgData name="MT 草苅 勝太" userId="80b42f99-5b3c-414a-a424-9baadcd4fd7e" providerId="ADAL" clId="{773EE7AF-7668-4937-A689-D03B5D48A99F}" dt="2024-08-08T03:57:59.665" v="57"/>
          <ac:spMkLst>
            <pc:docMk/>
            <pc:sldMk cId="850929270" sldId="278"/>
            <ac:spMk id="14" creationId="{6FA3C8D3-1736-1318-4B63-2F2912CBA150}"/>
          </ac:spMkLst>
        </pc:spChg>
      </pc:sldChg>
      <pc:sldChg chg="modSp mod">
        <pc:chgData name="MT 草苅 勝太" userId="80b42f99-5b3c-414a-a424-9baadcd4fd7e" providerId="ADAL" clId="{773EE7AF-7668-4937-A689-D03B5D48A99F}" dt="2024-08-08T03:58:06.179" v="64" actId="14100"/>
        <pc:sldMkLst>
          <pc:docMk/>
          <pc:sldMk cId="1329966620" sldId="279"/>
        </pc:sldMkLst>
        <pc:spChg chg="mod">
          <ac:chgData name="MT 草苅 勝太" userId="80b42f99-5b3c-414a-a424-9baadcd4fd7e" providerId="ADAL" clId="{773EE7AF-7668-4937-A689-D03B5D48A99F}" dt="2024-08-08T03:58:06.179" v="64" actId="14100"/>
          <ac:spMkLst>
            <pc:docMk/>
            <pc:sldMk cId="1329966620" sldId="279"/>
            <ac:spMk id="14" creationId="{6FA3C8D3-1736-1318-4B63-2F2912CBA150}"/>
          </ac:spMkLst>
        </pc:spChg>
      </pc:sldChg>
      <pc:sldChg chg="addSp modSp mod">
        <pc:chgData name="MT 草苅 勝太" userId="80b42f99-5b3c-414a-a424-9baadcd4fd7e" providerId="ADAL" clId="{773EE7AF-7668-4937-A689-D03B5D48A99F}" dt="2024-08-08T04:26:08.527" v="466" actId="20577"/>
        <pc:sldMkLst>
          <pc:docMk/>
          <pc:sldMk cId="881348949" sldId="280"/>
        </pc:sldMkLst>
        <pc:spChg chg="add mod">
          <ac:chgData name="MT 草苅 勝太" userId="80b42f99-5b3c-414a-a424-9baadcd4fd7e" providerId="ADAL" clId="{773EE7AF-7668-4937-A689-D03B5D48A99F}" dt="2024-08-08T04:26:08.527" v="466" actId="20577"/>
          <ac:spMkLst>
            <pc:docMk/>
            <pc:sldMk cId="881348949" sldId="280"/>
            <ac:spMk id="9" creationId="{A4D04D76-5D09-DA72-B7BB-CBA4F19C42F3}"/>
          </ac:spMkLst>
        </pc:spChg>
      </pc:sldChg>
      <pc:sldChg chg="addSp modSp mod">
        <pc:chgData name="MT 草苅 勝太" userId="80b42f99-5b3c-414a-a424-9baadcd4fd7e" providerId="ADAL" clId="{773EE7AF-7668-4937-A689-D03B5D48A99F}" dt="2024-08-08T04:28:21.294" v="629" actId="20577"/>
        <pc:sldMkLst>
          <pc:docMk/>
          <pc:sldMk cId="995537206" sldId="282"/>
        </pc:sldMkLst>
        <pc:spChg chg="add mod">
          <ac:chgData name="MT 草苅 勝太" userId="80b42f99-5b3c-414a-a424-9baadcd4fd7e" providerId="ADAL" clId="{773EE7AF-7668-4937-A689-D03B5D48A99F}" dt="2024-08-08T04:28:01.725" v="608" actId="20577"/>
          <ac:spMkLst>
            <pc:docMk/>
            <pc:sldMk cId="995537206" sldId="282"/>
            <ac:spMk id="7" creationId="{B0AAB838-0966-AF26-169F-C05D373EF4E8}"/>
          </ac:spMkLst>
        </pc:spChg>
        <pc:spChg chg="add mod">
          <ac:chgData name="MT 草苅 勝太" userId="80b42f99-5b3c-414a-a424-9baadcd4fd7e" providerId="ADAL" clId="{773EE7AF-7668-4937-A689-D03B5D48A99F}" dt="2024-08-08T04:28:21.294" v="629" actId="20577"/>
          <ac:spMkLst>
            <pc:docMk/>
            <pc:sldMk cId="995537206" sldId="282"/>
            <ac:spMk id="11" creationId="{A65F1D84-4D74-C3C6-1F54-3CB74F808CC5}"/>
          </ac:spMkLst>
        </pc:spChg>
      </pc:sldChg>
      <pc:sldChg chg="addSp modSp mod">
        <pc:chgData name="MT 草苅 勝太" userId="80b42f99-5b3c-414a-a424-9baadcd4fd7e" providerId="ADAL" clId="{773EE7AF-7668-4937-A689-D03B5D48A99F}" dt="2024-08-08T04:27:32.066" v="583" actId="1076"/>
        <pc:sldMkLst>
          <pc:docMk/>
          <pc:sldMk cId="2081163248" sldId="283"/>
        </pc:sldMkLst>
        <pc:spChg chg="add mod">
          <ac:chgData name="MT 草苅 勝太" userId="80b42f99-5b3c-414a-a424-9baadcd4fd7e" providerId="ADAL" clId="{773EE7AF-7668-4937-A689-D03B5D48A99F}" dt="2024-08-08T04:27:32.066" v="583" actId="1076"/>
          <ac:spMkLst>
            <pc:docMk/>
            <pc:sldMk cId="2081163248" sldId="283"/>
            <ac:spMk id="7" creationId="{F87BB1A4-5F88-3DD4-7BE9-A548C314B045}"/>
          </ac:spMkLst>
        </pc:spChg>
      </pc:sldChg>
      <pc:sldChg chg="addSp delSp modSp mod modShow">
        <pc:chgData name="MT 草苅 勝太" userId="80b42f99-5b3c-414a-a424-9baadcd4fd7e" providerId="ADAL" clId="{773EE7AF-7668-4937-A689-D03B5D48A99F}" dt="2024-08-08T04:34:45.906" v="723" actId="478"/>
        <pc:sldMkLst>
          <pc:docMk/>
          <pc:sldMk cId="912695346" sldId="286"/>
        </pc:sldMkLst>
        <pc:spChg chg="add del mod">
          <ac:chgData name="MT 草苅 勝太" userId="80b42f99-5b3c-414a-a424-9baadcd4fd7e" providerId="ADAL" clId="{773EE7AF-7668-4937-A689-D03B5D48A99F}" dt="2024-08-08T04:34:45.906" v="723" actId="478"/>
          <ac:spMkLst>
            <pc:docMk/>
            <pc:sldMk cId="912695346" sldId="286"/>
            <ac:spMk id="7" creationId="{3BAC69D3-1532-7FC6-BE06-C1F1DAF4F13F}"/>
          </ac:spMkLst>
        </pc:spChg>
      </pc:sldChg>
      <pc:sldChg chg="mod modShow">
        <pc:chgData name="MT 草苅 勝太" userId="80b42f99-5b3c-414a-a424-9baadcd4fd7e" providerId="ADAL" clId="{773EE7AF-7668-4937-A689-D03B5D48A99F}" dt="2024-08-08T04:34:25.400" v="719" actId="729"/>
        <pc:sldMkLst>
          <pc:docMk/>
          <pc:sldMk cId="1086973946" sldId="287"/>
        </pc:sldMkLst>
      </pc:sldChg>
      <pc:sldChg chg="addSp delSp modSp mod">
        <pc:chgData name="MT 草苅 勝太" userId="80b42f99-5b3c-414a-a424-9baadcd4fd7e" providerId="ADAL" clId="{773EE7AF-7668-4937-A689-D03B5D48A99F}" dt="2024-08-08T04:37:13.729" v="747" actId="478"/>
        <pc:sldMkLst>
          <pc:docMk/>
          <pc:sldMk cId="1638246264" sldId="288"/>
        </pc:sldMkLst>
        <pc:spChg chg="mod">
          <ac:chgData name="MT 草苅 勝太" userId="80b42f99-5b3c-414a-a424-9baadcd4fd7e" providerId="ADAL" clId="{773EE7AF-7668-4937-A689-D03B5D48A99F}" dt="2024-08-08T04:35:36.144" v="728" actId="164"/>
          <ac:spMkLst>
            <pc:docMk/>
            <pc:sldMk cId="1638246264" sldId="288"/>
            <ac:spMk id="10" creationId="{EC5395B2-8E27-FC08-EA59-BC3A8D4BA88F}"/>
          </ac:spMkLst>
        </pc:spChg>
        <pc:spChg chg="mod">
          <ac:chgData name="MT 草苅 勝太" userId="80b42f99-5b3c-414a-a424-9baadcd4fd7e" providerId="ADAL" clId="{773EE7AF-7668-4937-A689-D03B5D48A99F}" dt="2024-08-08T04:35:46.689" v="730" actId="164"/>
          <ac:spMkLst>
            <pc:docMk/>
            <pc:sldMk cId="1638246264" sldId="288"/>
            <ac:spMk id="12" creationId="{7BE5E792-34F1-6D00-30DD-B7EFF0403BC5}"/>
          </ac:spMkLst>
        </pc:spChg>
        <pc:spChg chg="mod">
          <ac:chgData name="MT 草苅 勝太" userId="80b42f99-5b3c-414a-a424-9baadcd4fd7e" providerId="ADAL" clId="{773EE7AF-7668-4937-A689-D03B5D48A99F}" dt="2024-08-08T04:35:54.643" v="732" actId="164"/>
          <ac:spMkLst>
            <pc:docMk/>
            <pc:sldMk cId="1638246264" sldId="288"/>
            <ac:spMk id="14" creationId="{309BE9F5-DC5A-8AC6-5B9E-72C7E419B642}"/>
          </ac:spMkLst>
        </pc:spChg>
        <pc:spChg chg="add mod">
          <ac:chgData name="MT 草苅 勝太" userId="80b42f99-5b3c-414a-a424-9baadcd4fd7e" providerId="ADAL" clId="{773EE7AF-7668-4937-A689-D03B5D48A99F}" dt="2024-08-08T04:26:22.076" v="491" actId="20577"/>
          <ac:spMkLst>
            <pc:docMk/>
            <pc:sldMk cId="1638246264" sldId="288"/>
            <ac:spMk id="15" creationId="{9231706E-3B7C-326E-C757-07649D0D6B65}"/>
          </ac:spMkLst>
        </pc:spChg>
        <pc:spChg chg="mod">
          <ac:chgData name="MT 草苅 勝太" userId="80b42f99-5b3c-414a-a424-9baadcd4fd7e" providerId="ADAL" clId="{773EE7AF-7668-4937-A689-D03B5D48A99F}" dt="2024-08-08T04:35:46.689" v="730" actId="164"/>
          <ac:spMkLst>
            <pc:docMk/>
            <pc:sldMk cId="1638246264" sldId="288"/>
            <ac:spMk id="16" creationId="{302A13D5-D513-CEB4-EF66-4B9C2E1736B9}"/>
          </ac:spMkLst>
        </pc:spChg>
        <pc:spChg chg="add del mod ord">
          <ac:chgData name="MT 草苅 勝太" userId="80b42f99-5b3c-414a-a424-9baadcd4fd7e" providerId="ADAL" clId="{773EE7AF-7668-4937-A689-D03B5D48A99F}" dt="2024-08-08T04:37:13.194" v="746" actId="478"/>
          <ac:spMkLst>
            <pc:docMk/>
            <pc:sldMk cId="1638246264" sldId="288"/>
            <ac:spMk id="17" creationId="{77AC8AF9-2F96-8773-2E4A-5A96FE8343DD}"/>
          </ac:spMkLst>
        </pc:spChg>
        <pc:spChg chg="mod">
          <ac:chgData name="MT 草苅 勝太" userId="80b42f99-5b3c-414a-a424-9baadcd4fd7e" providerId="ADAL" clId="{773EE7AF-7668-4937-A689-D03B5D48A99F}" dt="2024-08-08T04:35:54.643" v="732" actId="164"/>
          <ac:spMkLst>
            <pc:docMk/>
            <pc:sldMk cId="1638246264" sldId="288"/>
            <ac:spMk id="24" creationId="{51ED9554-0841-D8DD-5C41-7F4D71174554}"/>
          </ac:spMkLst>
        </pc:spChg>
        <pc:spChg chg="mod">
          <ac:chgData name="MT 草苅 勝太" userId="80b42f99-5b3c-414a-a424-9baadcd4fd7e" providerId="ADAL" clId="{773EE7AF-7668-4937-A689-D03B5D48A99F}" dt="2024-08-08T04:35:36.144" v="728" actId="164"/>
          <ac:spMkLst>
            <pc:docMk/>
            <pc:sldMk cId="1638246264" sldId="288"/>
            <ac:spMk id="31" creationId="{591BAE56-A24E-B314-70C6-0FBE9C9A7018}"/>
          </ac:spMkLst>
        </pc:spChg>
        <pc:spChg chg="add del mod ord">
          <ac:chgData name="MT 草苅 勝太" userId="80b42f99-5b3c-414a-a424-9baadcd4fd7e" providerId="ADAL" clId="{773EE7AF-7668-4937-A689-D03B5D48A99F}" dt="2024-08-08T04:37:13.729" v="747" actId="478"/>
          <ac:spMkLst>
            <pc:docMk/>
            <pc:sldMk cId="1638246264" sldId="288"/>
            <ac:spMk id="36" creationId="{A1B9435A-9ABC-06EB-9DBE-12887EAAF17F}"/>
          </ac:spMkLst>
        </pc:spChg>
        <pc:grpChg chg="mod">
          <ac:chgData name="MT 草苅 勝太" userId="80b42f99-5b3c-414a-a424-9baadcd4fd7e" providerId="ADAL" clId="{773EE7AF-7668-4937-A689-D03B5D48A99F}" dt="2024-08-08T04:35:36.144" v="728" actId="164"/>
          <ac:grpSpMkLst>
            <pc:docMk/>
            <pc:sldMk cId="1638246264" sldId="288"/>
            <ac:grpSpMk id="11" creationId="{FF7088AD-EFDA-94D0-07DE-0B7A02623C71}"/>
          </ac:grpSpMkLst>
        </pc:grpChg>
        <pc:grpChg chg="add mod">
          <ac:chgData name="MT 草苅 勝太" userId="80b42f99-5b3c-414a-a424-9baadcd4fd7e" providerId="ADAL" clId="{773EE7AF-7668-4937-A689-D03B5D48A99F}" dt="2024-08-08T04:35:40.865" v="729" actId="1076"/>
          <ac:grpSpMkLst>
            <pc:docMk/>
            <pc:sldMk cId="1638246264" sldId="288"/>
            <ac:grpSpMk id="18" creationId="{56A4DB02-CAD1-53CB-BFAE-588B4D60765A}"/>
          </ac:grpSpMkLst>
        </pc:grpChg>
        <pc:grpChg chg="add mod">
          <ac:chgData name="MT 草苅 勝太" userId="80b42f99-5b3c-414a-a424-9baadcd4fd7e" providerId="ADAL" clId="{773EE7AF-7668-4937-A689-D03B5D48A99F}" dt="2024-08-08T04:35:52.059" v="731" actId="1076"/>
          <ac:grpSpMkLst>
            <pc:docMk/>
            <pc:sldMk cId="1638246264" sldId="288"/>
            <ac:grpSpMk id="34" creationId="{1EEE594A-C786-44DB-371A-9E24C09121CB}"/>
          </ac:grpSpMkLst>
        </pc:grpChg>
        <pc:grpChg chg="add mod">
          <ac:chgData name="MT 草苅 勝太" userId="80b42f99-5b3c-414a-a424-9baadcd4fd7e" providerId="ADAL" clId="{773EE7AF-7668-4937-A689-D03B5D48A99F}" dt="2024-08-08T04:36:04.469" v="733" actId="1076"/>
          <ac:grpSpMkLst>
            <pc:docMk/>
            <pc:sldMk cId="1638246264" sldId="288"/>
            <ac:grpSpMk id="35" creationId="{C17BED1D-75F2-6DE9-5569-1AE18C25FB78}"/>
          </ac:grpSpMkLst>
        </pc:grpChg>
        <pc:picChg chg="mod">
          <ac:chgData name="MT 草苅 勝太" userId="80b42f99-5b3c-414a-a424-9baadcd4fd7e" providerId="ADAL" clId="{773EE7AF-7668-4937-A689-D03B5D48A99F}" dt="2024-08-08T04:35:54.643" v="732" actId="164"/>
          <ac:picMkLst>
            <pc:docMk/>
            <pc:sldMk cId="1638246264" sldId="288"/>
            <ac:picMk id="8" creationId="{014C4D1B-29DC-210A-3C9F-C9EDB3036D65}"/>
          </ac:picMkLst>
        </pc:picChg>
        <pc:picChg chg="mod">
          <ac:chgData name="MT 草苅 勝太" userId="80b42f99-5b3c-414a-a424-9baadcd4fd7e" providerId="ADAL" clId="{773EE7AF-7668-4937-A689-D03B5D48A99F}" dt="2024-08-08T04:35:46.689" v="730" actId="164"/>
          <ac:picMkLst>
            <pc:docMk/>
            <pc:sldMk cId="1638246264" sldId="288"/>
            <ac:picMk id="13" creationId="{F24A5369-5036-2B74-A34F-9B511B5E1B62}"/>
          </ac:picMkLst>
        </pc:picChg>
      </pc:sldChg>
      <pc:sldChg chg="addSp modSp mod">
        <pc:chgData name="MT 草苅 勝太" userId="80b42f99-5b3c-414a-a424-9baadcd4fd7e" providerId="ADAL" clId="{773EE7AF-7668-4937-A689-D03B5D48A99F}" dt="2024-08-08T04:28:53.251" v="666" actId="115"/>
        <pc:sldMkLst>
          <pc:docMk/>
          <pc:sldMk cId="3476372236" sldId="289"/>
        </pc:sldMkLst>
        <pc:spChg chg="mod">
          <ac:chgData name="MT 草苅 勝太" userId="80b42f99-5b3c-414a-a424-9baadcd4fd7e" providerId="ADAL" clId="{773EE7AF-7668-4937-A689-D03B5D48A99F}" dt="2024-08-08T04:28:53.251" v="666" actId="115"/>
          <ac:spMkLst>
            <pc:docMk/>
            <pc:sldMk cId="3476372236" sldId="289"/>
            <ac:spMk id="8" creationId="{AB400197-6C77-C4D4-06E9-FC25525B4044}"/>
          </ac:spMkLst>
        </pc:spChg>
        <pc:spChg chg="add mod">
          <ac:chgData name="MT 草苅 勝太" userId="80b42f99-5b3c-414a-a424-9baadcd4fd7e" providerId="ADAL" clId="{773EE7AF-7668-4937-A689-D03B5D48A99F}" dt="2024-08-08T04:28:34.554" v="656" actId="14100"/>
          <ac:spMkLst>
            <pc:docMk/>
            <pc:sldMk cId="3476372236" sldId="289"/>
            <ac:spMk id="16" creationId="{6781D462-FCC4-56AD-905C-CEDD5329B8D3}"/>
          </ac:spMkLst>
        </pc:spChg>
      </pc:sldChg>
      <pc:sldChg chg="addSp delSp modSp mod">
        <pc:chgData name="MT 草苅 勝太" userId="80b42f99-5b3c-414a-a424-9baadcd4fd7e" providerId="ADAL" clId="{773EE7AF-7668-4937-A689-D03B5D48A99F}" dt="2024-08-08T04:39:04.642" v="755" actId="14100"/>
        <pc:sldMkLst>
          <pc:docMk/>
          <pc:sldMk cId="1197465377" sldId="290"/>
        </pc:sldMkLst>
        <pc:spChg chg="add mod">
          <ac:chgData name="MT 草苅 勝太" userId="80b42f99-5b3c-414a-a424-9baadcd4fd7e" providerId="ADAL" clId="{773EE7AF-7668-4937-A689-D03B5D48A99F}" dt="2024-08-08T04:28:44.041" v="664" actId="20577"/>
          <ac:spMkLst>
            <pc:docMk/>
            <pc:sldMk cId="1197465377" sldId="290"/>
            <ac:spMk id="7" creationId="{0735DF82-C8F4-8E81-1255-CD3A04EEF131}"/>
          </ac:spMkLst>
        </pc:spChg>
        <pc:spChg chg="mod">
          <ac:chgData name="MT 草苅 勝太" userId="80b42f99-5b3c-414a-a424-9baadcd4fd7e" providerId="ADAL" clId="{773EE7AF-7668-4937-A689-D03B5D48A99F}" dt="2024-08-08T04:29:25.670" v="670" actId="1076"/>
          <ac:spMkLst>
            <pc:docMk/>
            <pc:sldMk cId="1197465377" sldId="290"/>
            <ac:spMk id="8" creationId="{119479F0-9378-7E00-D553-4B400C82BC91}"/>
          </ac:spMkLst>
        </pc:spChg>
        <pc:spChg chg="add del mod">
          <ac:chgData name="MT 草苅 勝太" userId="80b42f99-5b3c-414a-a424-9baadcd4fd7e" providerId="ADAL" clId="{773EE7AF-7668-4937-A689-D03B5D48A99F}" dt="2024-08-08T04:29:18.103" v="669" actId="478"/>
          <ac:spMkLst>
            <pc:docMk/>
            <pc:sldMk cId="1197465377" sldId="290"/>
            <ac:spMk id="10" creationId="{049DAA7F-6FF6-A95C-E120-4EEF8278BDC5}"/>
          </ac:spMkLst>
        </pc:spChg>
        <pc:spChg chg="mod">
          <ac:chgData name="MT 草苅 勝太" userId="80b42f99-5b3c-414a-a424-9baadcd4fd7e" providerId="ADAL" clId="{773EE7AF-7668-4937-A689-D03B5D48A99F}" dt="2024-08-08T04:29:43.263" v="676" actId="403"/>
          <ac:spMkLst>
            <pc:docMk/>
            <pc:sldMk cId="1197465377" sldId="290"/>
            <ac:spMk id="50" creationId="{8602596E-23B4-088E-7BEE-0AC3CB01B4E1}"/>
          </ac:spMkLst>
        </pc:spChg>
        <pc:cxnChg chg="mod">
          <ac:chgData name="MT 草苅 勝太" userId="80b42f99-5b3c-414a-a424-9baadcd4fd7e" providerId="ADAL" clId="{773EE7AF-7668-4937-A689-D03B5D48A99F}" dt="2024-08-08T04:39:04.642" v="755" actId="14100"/>
          <ac:cxnSpMkLst>
            <pc:docMk/>
            <pc:sldMk cId="1197465377" sldId="290"/>
            <ac:cxnSpMk id="45" creationId="{84A76219-7249-745F-81DD-E3C133E294BD}"/>
          </ac:cxnSpMkLst>
        </pc:cxnChg>
      </pc:sldChg>
      <pc:sldChg chg="modSp mod">
        <pc:chgData name="MT 草苅 勝太" userId="80b42f99-5b3c-414a-a424-9baadcd4fd7e" providerId="ADAL" clId="{773EE7AF-7668-4937-A689-D03B5D48A99F}" dt="2024-08-08T03:58:13.846" v="68" actId="14100"/>
        <pc:sldMkLst>
          <pc:docMk/>
          <pc:sldMk cId="599564888" sldId="291"/>
        </pc:sldMkLst>
        <pc:spChg chg="mod">
          <ac:chgData name="MT 草苅 勝太" userId="80b42f99-5b3c-414a-a424-9baadcd4fd7e" providerId="ADAL" clId="{773EE7AF-7668-4937-A689-D03B5D48A99F}" dt="2024-08-08T03:58:13.846" v="68" actId="14100"/>
          <ac:spMkLst>
            <pc:docMk/>
            <pc:sldMk cId="599564888" sldId="291"/>
            <ac:spMk id="14" creationId="{6FA3C8D3-1736-1318-4B63-2F2912CBA150}"/>
          </ac:spMkLst>
        </pc:spChg>
      </pc:sldChg>
      <pc:sldChg chg="addSp modSp mod">
        <pc:chgData name="MT 草苅 勝太" userId="80b42f99-5b3c-414a-a424-9baadcd4fd7e" providerId="ADAL" clId="{773EE7AF-7668-4937-A689-D03B5D48A99F}" dt="2024-08-08T04:30:32.831" v="717" actId="14100"/>
        <pc:sldMkLst>
          <pc:docMk/>
          <pc:sldMk cId="945417672" sldId="292"/>
        </pc:sldMkLst>
        <pc:spChg chg="add mod">
          <ac:chgData name="MT 草苅 勝太" userId="80b42f99-5b3c-414a-a424-9baadcd4fd7e" providerId="ADAL" clId="{773EE7AF-7668-4937-A689-D03B5D48A99F}" dt="2024-08-08T04:30:32.831" v="717" actId="14100"/>
          <ac:spMkLst>
            <pc:docMk/>
            <pc:sldMk cId="945417672" sldId="292"/>
            <ac:spMk id="8" creationId="{1C14B185-CDEC-41CD-38CF-7C230A6E63A5}"/>
          </ac:spMkLst>
        </pc:spChg>
      </pc:sldChg>
      <pc:sldChg chg="modSp mod">
        <pc:chgData name="MT 草苅 勝太" userId="80b42f99-5b3c-414a-a424-9baadcd4fd7e" providerId="ADAL" clId="{773EE7AF-7668-4937-A689-D03B5D48A99F}" dt="2024-08-08T04:23:54.248" v="398" actId="20577"/>
        <pc:sldMkLst>
          <pc:docMk/>
          <pc:sldMk cId="1558084154" sldId="293"/>
        </pc:sldMkLst>
        <pc:spChg chg="mod">
          <ac:chgData name="MT 草苅 勝太" userId="80b42f99-5b3c-414a-a424-9baadcd4fd7e" providerId="ADAL" clId="{773EE7AF-7668-4937-A689-D03B5D48A99F}" dt="2024-08-08T04:23:54.248" v="398" actId="20577"/>
          <ac:spMkLst>
            <pc:docMk/>
            <pc:sldMk cId="1558084154" sldId="293"/>
            <ac:spMk id="11" creationId="{45960DF9-DDF6-7D53-032C-C5176219431B}"/>
          </ac:spMkLst>
        </pc:spChg>
      </pc:sldChg>
      <pc:sldChg chg="addSp delSp modSp mod">
        <pc:chgData name="MT 草苅 勝太" userId="80b42f99-5b3c-414a-a424-9baadcd4fd7e" providerId="ADAL" clId="{773EE7AF-7668-4937-A689-D03B5D48A99F}" dt="2024-08-08T04:38:11.284" v="754" actId="20578"/>
        <pc:sldMkLst>
          <pc:docMk/>
          <pc:sldMk cId="3556737693" sldId="296"/>
        </pc:sldMkLst>
        <pc:spChg chg="add del mod">
          <ac:chgData name="MT 草苅 勝太" userId="80b42f99-5b3c-414a-a424-9baadcd4fd7e" providerId="ADAL" clId="{773EE7AF-7668-4937-A689-D03B5D48A99F}" dt="2024-08-08T03:59:27.030" v="80" actId="478"/>
          <ac:spMkLst>
            <pc:docMk/>
            <pc:sldMk cId="3556737693" sldId="296"/>
            <ac:spMk id="11" creationId="{85E61853-0CB6-4463-7A21-E656C252FBD6}"/>
          </ac:spMkLst>
        </pc:spChg>
        <pc:spChg chg="add mod">
          <ac:chgData name="MT 草苅 勝太" userId="80b42f99-5b3c-414a-a424-9baadcd4fd7e" providerId="ADAL" clId="{773EE7AF-7668-4937-A689-D03B5D48A99F}" dt="2024-08-08T04:19:35.395" v="348" actId="14100"/>
          <ac:spMkLst>
            <pc:docMk/>
            <pc:sldMk cId="3556737693" sldId="296"/>
            <ac:spMk id="12" creationId="{E2557AE8-5D9F-8ABE-3AD1-F1803E3CEEC8}"/>
          </ac:spMkLst>
        </pc:spChg>
        <pc:spChg chg="add mod">
          <ac:chgData name="MT 草苅 勝太" userId="80b42f99-5b3c-414a-a424-9baadcd4fd7e" providerId="ADAL" clId="{773EE7AF-7668-4937-A689-D03B5D48A99F}" dt="2024-08-08T04:21:21.569" v="377" actId="1076"/>
          <ac:spMkLst>
            <pc:docMk/>
            <pc:sldMk cId="3556737693" sldId="296"/>
            <ac:spMk id="13" creationId="{7045C5BA-CA33-BE1A-A87C-B34D4D41F81A}"/>
          </ac:spMkLst>
        </pc:spChg>
        <pc:spChg chg="add mod">
          <ac:chgData name="MT 草苅 勝太" userId="80b42f99-5b3c-414a-a424-9baadcd4fd7e" providerId="ADAL" clId="{773EE7AF-7668-4937-A689-D03B5D48A99F}" dt="2024-08-08T04:37:38.330" v="750" actId="1076"/>
          <ac:spMkLst>
            <pc:docMk/>
            <pc:sldMk cId="3556737693" sldId="296"/>
            <ac:spMk id="16" creationId="{3A88EB2E-1C4E-BA45-E55C-F6A6C8A3130E}"/>
          </ac:spMkLst>
        </pc:spChg>
        <pc:spChg chg="add mod">
          <ac:chgData name="MT 草苅 勝太" userId="80b42f99-5b3c-414a-a424-9baadcd4fd7e" providerId="ADAL" clId="{773EE7AF-7668-4937-A689-D03B5D48A99F}" dt="2024-08-08T04:08:36.747" v="206"/>
          <ac:spMkLst>
            <pc:docMk/>
            <pc:sldMk cId="3556737693" sldId="296"/>
            <ac:spMk id="21" creationId="{B69D0CB0-8081-6BF0-7685-ECD8A4D63CB7}"/>
          </ac:spMkLst>
        </pc:spChg>
        <pc:spChg chg="add del mod">
          <ac:chgData name="MT 草苅 勝太" userId="80b42f99-5b3c-414a-a424-9baadcd4fd7e" providerId="ADAL" clId="{773EE7AF-7668-4937-A689-D03B5D48A99F}" dt="2024-08-08T04:08:44.926" v="209" actId="478"/>
          <ac:spMkLst>
            <pc:docMk/>
            <pc:sldMk cId="3556737693" sldId="296"/>
            <ac:spMk id="22" creationId="{05D5E846-1EDA-0C7E-14A1-152AA2F7DFF2}"/>
          </ac:spMkLst>
        </pc:spChg>
        <pc:spChg chg="add mod">
          <ac:chgData name="MT 草苅 勝太" userId="80b42f99-5b3c-414a-a424-9baadcd4fd7e" providerId="ADAL" clId="{773EE7AF-7668-4937-A689-D03B5D48A99F}" dt="2024-08-08T04:15:35.153" v="331" actId="164"/>
          <ac:spMkLst>
            <pc:docMk/>
            <pc:sldMk cId="3556737693" sldId="296"/>
            <ac:spMk id="23" creationId="{9251DD37-6BCB-C200-8B1E-A97144D1B135}"/>
          </ac:spMkLst>
        </pc:spChg>
        <pc:spChg chg="add mod">
          <ac:chgData name="MT 草苅 勝太" userId="80b42f99-5b3c-414a-a424-9baadcd4fd7e" providerId="ADAL" clId="{773EE7AF-7668-4937-A689-D03B5D48A99F}" dt="2024-08-08T04:20:33.996" v="373" actId="113"/>
          <ac:spMkLst>
            <pc:docMk/>
            <pc:sldMk cId="3556737693" sldId="296"/>
            <ac:spMk id="24" creationId="{9BB1EF36-EA89-090B-E780-EF1D97641C31}"/>
          </ac:spMkLst>
        </pc:spChg>
        <pc:spChg chg="add mod">
          <ac:chgData name="MT 草苅 勝太" userId="80b42f99-5b3c-414a-a424-9baadcd4fd7e" providerId="ADAL" clId="{773EE7AF-7668-4937-A689-D03B5D48A99F}" dt="2024-08-08T04:22:36.934" v="386" actId="14100"/>
          <ac:spMkLst>
            <pc:docMk/>
            <pc:sldMk cId="3556737693" sldId="296"/>
            <ac:spMk id="25" creationId="{44C658FA-0F91-DD5E-E6CA-153641204526}"/>
          </ac:spMkLst>
        </pc:spChg>
        <pc:spChg chg="add mod">
          <ac:chgData name="MT 草苅 勝太" userId="80b42f99-5b3c-414a-a424-9baadcd4fd7e" providerId="ADAL" clId="{773EE7AF-7668-4937-A689-D03B5D48A99F}" dt="2024-08-08T04:22:39.873" v="387" actId="1076"/>
          <ac:spMkLst>
            <pc:docMk/>
            <pc:sldMk cId="3556737693" sldId="296"/>
            <ac:spMk id="26" creationId="{B32130BE-C29C-CF2D-BEC7-03A7CF28D1E2}"/>
          </ac:spMkLst>
        </pc:spChg>
        <pc:spChg chg="add mod">
          <ac:chgData name="MT 草苅 勝太" userId="80b42f99-5b3c-414a-a424-9baadcd4fd7e" providerId="ADAL" clId="{773EE7AF-7668-4937-A689-D03B5D48A99F}" dt="2024-08-08T04:23:02.480" v="389" actId="14100"/>
          <ac:spMkLst>
            <pc:docMk/>
            <pc:sldMk cId="3556737693" sldId="296"/>
            <ac:spMk id="29" creationId="{4940A452-6F6C-DFBD-00FA-049165786A1D}"/>
          </ac:spMkLst>
        </pc:spChg>
        <pc:spChg chg="add mod">
          <ac:chgData name="MT 草苅 勝太" userId="80b42f99-5b3c-414a-a424-9baadcd4fd7e" providerId="ADAL" clId="{773EE7AF-7668-4937-A689-D03B5D48A99F}" dt="2024-08-08T04:20:23.894" v="371" actId="207"/>
          <ac:spMkLst>
            <pc:docMk/>
            <pc:sldMk cId="3556737693" sldId="296"/>
            <ac:spMk id="30" creationId="{F6F0680A-1C21-0A0E-DBE7-F9151D4827E7}"/>
          </ac:spMkLst>
        </pc:spChg>
        <pc:spChg chg="add mod">
          <ac:chgData name="MT 草苅 勝太" userId="80b42f99-5b3c-414a-a424-9baadcd4fd7e" providerId="ADAL" clId="{773EE7AF-7668-4937-A689-D03B5D48A99F}" dt="2024-08-08T04:26:50.357" v="534" actId="20577"/>
          <ac:spMkLst>
            <pc:docMk/>
            <pc:sldMk cId="3556737693" sldId="296"/>
            <ac:spMk id="31" creationId="{49280641-60D5-609D-A464-58AEED9A641F}"/>
          </ac:spMkLst>
        </pc:spChg>
        <pc:spChg chg="mod">
          <ac:chgData name="MT 草苅 勝太" userId="80b42f99-5b3c-414a-a424-9baadcd4fd7e" providerId="ADAL" clId="{773EE7AF-7668-4937-A689-D03B5D48A99F}" dt="2024-08-08T04:38:11.284" v="754" actId="20578"/>
          <ac:spMkLst>
            <pc:docMk/>
            <pc:sldMk cId="3556737693" sldId="296"/>
            <ac:spMk id="35" creationId="{9F3E7E7C-DE20-DA32-5A0F-3C526BBCBBCF}"/>
          </ac:spMkLst>
        </pc:spChg>
        <pc:spChg chg="mod">
          <ac:chgData name="MT 草苅 勝太" userId="80b42f99-5b3c-414a-a424-9baadcd4fd7e" providerId="ADAL" clId="{773EE7AF-7668-4937-A689-D03B5D48A99F}" dt="2024-08-08T04:38:11.284" v="754" actId="20578"/>
          <ac:spMkLst>
            <pc:docMk/>
            <pc:sldMk cId="3556737693" sldId="296"/>
            <ac:spMk id="36" creationId="{0C42D934-DC25-D2A0-7F1C-2D8CFB3D44A3}"/>
          </ac:spMkLst>
        </pc:spChg>
        <pc:spChg chg="mod">
          <ac:chgData name="MT 草苅 勝太" userId="80b42f99-5b3c-414a-a424-9baadcd4fd7e" providerId="ADAL" clId="{773EE7AF-7668-4937-A689-D03B5D48A99F}" dt="2024-08-08T04:07:24.793" v="193" actId="208"/>
          <ac:spMkLst>
            <pc:docMk/>
            <pc:sldMk cId="3556737693" sldId="296"/>
            <ac:spMk id="39" creationId="{7C5A3B06-189A-6CCD-E820-2B08D08C85E8}"/>
          </ac:spMkLst>
        </pc:spChg>
        <pc:spChg chg="mod">
          <ac:chgData name="MT 草苅 勝太" userId="80b42f99-5b3c-414a-a424-9baadcd4fd7e" providerId="ADAL" clId="{773EE7AF-7668-4937-A689-D03B5D48A99F}" dt="2024-08-08T04:11:17.434" v="292" actId="20577"/>
          <ac:spMkLst>
            <pc:docMk/>
            <pc:sldMk cId="3556737693" sldId="296"/>
            <ac:spMk id="44" creationId="{8205D22F-7927-537A-BD66-0AA2AE70FDF1}"/>
          </ac:spMkLst>
        </pc:spChg>
        <pc:spChg chg="mod">
          <ac:chgData name="MT 草苅 勝太" userId="80b42f99-5b3c-414a-a424-9baadcd4fd7e" providerId="ADAL" clId="{773EE7AF-7668-4937-A689-D03B5D48A99F}" dt="2024-08-08T04:38:11.284" v="754" actId="20578"/>
          <ac:spMkLst>
            <pc:docMk/>
            <pc:sldMk cId="3556737693" sldId="296"/>
            <ac:spMk id="45" creationId="{2CD21F65-11C3-E150-A59B-75C1AEB85603}"/>
          </ac:spMkLst>
        </pc:spChg>
        <pc:grpChg chg="add mod">
          <ac:chgData name="MT 草苅 勝太" userId="80b42f99-5b3c-414a-a424-9baadcd4fd7e" providerId="ADAL" clId="{773EE7AF-7668-4937-A689-D03B5D48A99F}" dt="2024-08-08T04:06:02.835" v="175" actId="1076"/>
          <ac:grpSpMkLst>
            <pc:docMk/>
            <pc:sldMk cId="3556737693" sldId="296"/>
            <ac:grpSpMk id="18" creationId="{81523398-6ED7-8363-6603-DC1ADBBC705E}"/>
          </ac:grpSpMkLst>
        </pc:grpChg>
        <pc:grpChg chg="add mod">
          <ac:chgData name="MT 草苅 勝太" userId="80b42f99-5b3c-414a-a424-9baadcd4fd7e" providerId="ADAL" clId="{773EE7AF-7668-4937-A689-D03B5D48A99F}" dt="2024-08-08T04:38:11.284" v="754" actId="20578"/>
          <ac:grpSpMkLst>
            <pc:docMk/>
            <pc:sldMk cId="3556737693" sldId="296"/>
            <ac:grpSpMk id="19" creationId="{FD21C692-F797-F537-6769-AAB64DD8D113}"/>
          </ac:grpSpMkLst>
        </pc:grpChg>
        <pc:grpChg chg="add mod">
          <ac:chgData name="MT 草苅 勝太" userId="80b42f99-5b3c-414a-a424-9baadcd4fd7e" providerId="ADAL" clId="{773EE7AF-7668-4937-A689-D03B5D48A99F}" dt="2024-08-08T04:20:55.400" v="375" actId="14100"/>
          <ac:grpSpMkLst>
            <pc:docMk/>
            <pc:sldMk cId="3556737693" sldId="296"/>
            <ac:grpSpMk id="20" creationId="{D77A05D8-13AD-996F-FC85-DFE22DC1DC24}"/>
          </ac:grpSpMkLst>
        </pc:grpChg>
        <pc:grpChg chg="add mod">
          <ac:chgData name="MT 草苅 勝太" userId="80b42f99-5b3c-414a-a424-9baadcd4fd7e" providerId="ADAL" clId="{773EE7AF-7668-4937-A689-D03B5D48A99F}" dt="2024-08-08T04:15:26.434" v="330" actId="164"/>
          <ac:grpSpMkLst>
            <pc:docMk/>
            <pc:sldMk cId="3556737693" sldId="296"/>
            <ac:grpSpMk id="27" creationId="{4EB5F0A9-65CA-1000-8F14-BE25ACF63351}"/>
          </ac:grpSpMkLst>
        </pc:grpChg>
        <pc:grpChg chg="add mod">
          <ac:chgData name="MT 草苅 勝太" userId="80b42f99-5b3c-414a-a424-9baadcd4fd7e" providerId="ADAL" clId="{773EE7AF-7668-4937-A689-D03B5D48A99F}" dt="2024-08-08T04:37:33.177" v="748" actId="1076"/>
          <ac:grpSpMkLst>
            <pc:docMk/>
            <pc:sldMk cId="3556737693" sldId="296"/>
            <ac:grpSpMk id="28" creationId="{873AD599-3F37-AA35-ADF5-93B118849404}"/>
          </ac:grpSpMkLst>
        </pc:grpChg>
        <pc:grpChg chg="mod">
          <ac:chgData name="MT 草苅 勝太" userId="80b42f99-5b3c-414a-a424-9baadcd4fd7e" providerId="ADAL" clId="{773EE7AF-7668-4937-A689-D03B5D48A99F}" dt="2024-08-08T04:38:11.284" v="754" actId="20578"/>
          <ac:grpSpMkLst>
            <pc:docMk/>
            <pc:sldMk cId="3556737693" sldId="296"/>
            <ac:grpSpMk id="37" creationId="{15C460CA-1F64-CBC6-4AAE-0F7C2FCD9533}"/>
          </ac:grpSpMkLst>
        </pc:grpChg>
        <pc:grpChg chg="mod">
          <ac:chgData name="MT 草苅 勝太" userId="80b42f99-5b3c-414a-a424-9baadcd4fd7e" providerId="ADAL" clId="{773EE7AF-7668-4937-A689-D03B5D48A99F}" dt="2024-08-08T04:05:55.473" v="172" actId="164"/>
          <ac:grpSpMkLst>
            <pc:docMk/>
            <pc:sldMk cId="3556737693" sldId="296"/>
            <ac:grpSpMk id="41" creationId="{C8173756-5DCA-B13A-41EE-07A41D2A8674}"/>
          </ac:grpSpMkLst>
        </pc:grpChg>
        <pc:grpChg chg="mod">
          <ac:chgData name="MT 草苅 勝太" userId="80b42f99-5b3c-414a-a424-9baadcd4fd7e" providerId="ADAL" clId="{773EE7AF-7668-4937-A689-D03B5D48A99F}" dt="2024-08-08T04:38:11.284" v="754" actId="20578"/>
          <ac:grpSpMkLst>
            <pc:docMk/>
            <pc:sldMk cId="3556737693" sldId="296"/>
            <ac:grpSpMk id="42" creationId="{2773DAED-9DA6-59E1-6DEB-25D24C2E3B85}"/>
          </ac:grpSpMkLst>
        </pc:grpChg>
        <pc:picChg chg="add mod">
          <ac:chgData name="MT 草苅 勝太" userId="80b42f99-5b3c-414a-a424-9baadcd4fd7e" providerId="ADAL" clId="{773EE7AF-7668-4937-A689-D03B5D48A99F}" dt="2024-08-08T04:37:35.292" v="749" actId="1076"/>
          <ac:picMkLst>
            <pc:docMk/>
            <pc:sldMk cId="3556737693" sldId="296"/>
            <ac:picMk id="15" creationId="{9108A5B6-05AF-D994-1584-C41FE6C30C81}"/>
          </ac:picMkLst>
        </pc:picChg>
        <pc:picChg chg="mod">
          <ac:chgData name="MT 草苅 勝太" userId="80b42f99-5b3c-414a-a424-9baadcd4fd7e" providerId="ADAL" clId="{773EE7AF-7668-4937-A689-D03B5D48A99F}" dt="2024-08-08T04:38:11.284" v="754" actId="20578"/>
          <ac:picMkLst>
            <pc:docMk/>
            <pc:sldMk cId="3556737693" sldId="296"/>
            <ac:picMk id="34" creationId="{84AAB5FA-07D9-5583-9768-F1C6FC8A6A4D}"/>
          </ac:picMkLst>
        </pc:picChg>
        <pc:cxnChg chg="add del mod">
          <ac:chgData name="MT 草苅 勝太" userId="80b42f99-5b3c-414a-a424-9baadcd4fd7e" providerId="ADAL" clId="{773EE7AF-7668-4937-A689-D03B5D48A99F}" dt="2024-08-08T03:58:54.582" v="73" actId="478"/>
          <ac:cxnSpMkLst>
            <pc:docMk/>
            <pc:sldMk cId="3556737693" sldId="296"/>
            <ac:cxnSpMk id="8" creationId="{066C1966-27FE-FF2C-67C0-B32EF878450F}"/>
          </ac:cxnSpMkLst>
        </pc:cxnChg>
      </pc:sldChg>
      <pc:sldChg chg="modSp add mod">
        <pc:chgData name="MT 草苅 勝太" userId="80b42f99-5b3c-414a-a424-9baadcd4fd7e" providerId="ADAL" clId="{773EE7AF-7668-4937-A689-D03B5D48A99F}" dt="2024-08-08T04:25:31.913" v="416" actId="207"/>
        <pc:sldMkLst>
          <pc:docMk/>
          <pc:sldMk cId="4026527670" sldId="297"/>
        </pc:sldMkLst>
        <pc:spChg chg="mod">
          <ac:chgData name="MT 草苅 勝太" userId="80b42f99-5b3c-414a-a424-9baadcd4fd7e" providerId="ADAL" clId="{773EE7AF-7668-4937-A689-D03B5D48A99F}" dt="2024-08-08T04:25:31.913" v="416" actId="207"/>
          <ac:spMkLst>
            <pc:docMk/>
            <pc:sldMk cId="4026527670" sldId="297"/>
            <ac:spMk id="7" creationId="{B19C19AF-A900-2FFC-EA54-64BDC8F8BA89}"/>
          </ac:spMkLst>
        </pc:spChg>
      </pc:sldChg>
    </pc:docChg>
  </pc:docChgLst>
  <pc:docChgLst>
    <pc:chgData name="MT 草苅 勝太" userId="S::shota.kusakari@metateam.co.jp::80b42f99-5b3c-414a-a424-9baadcd4fd7e" providerId="AD" clId="Web-{282E1F97-1808-F0FE-5E12-783D86E37B9B}"/>
    <pc:docChg chg="addSld delSld modSld sldOrd">
      <pc:chgData name="MT 草苅 勝太" userId="S::shota.kusakari@metateam.co.jp::80b42f99-5b3c-414a-a424-9baadcd4fd7e" providerId="AD" clId="Web-{282E1F97-1808-F0FE-5E12-783D86E37B9B}" dt="2024-08-07T07:33:31.374" v="1025"/>
      <pc:docMkLst>
        <pc:docMk/>
      </pc:docMkLst>
      <pc:sldChg chg="modSp">
        <pc:chgData name="MT 草苅 勝太" userId="S::shota.kusakari@metateam.co.jp::80b42f99-5b3c-414a-a424-9baadcd4fd7e" providerId="AD" clId="Web-{282E1F97-1808-F0FE-5E12-783D86E37B9B}" dt="2024-08-07T07:20:23.800" v="914" actId="20577"/>
        <pc:sldMkLst>
          <pc:docMk/>
          <pc:sldMk cId="1060301777" sldId="265"/>
        </pc:sldMkLst>
        <pc:spChg chg="mod">
          <ac:chgData name="MT 草苅 勝太" userId="S::shota.kusakari@metateam.co.jp::80b42f99-5b3c-414a-a424-9baadcd4fd7e" providerId="AD" clId="Web-{282E1F97-1808-F0FE-5E12-783D86E37B9B}" dt="2024-08-07T07:20:23.800" v="914" actId="20577"/>
          <ac:spMkLst>
            <pc:docMk/>
            <pc:sldMk cId="1060301777" sldId="265"/>
            <ac:spMk id="7" creationId="{5BFB70B8-86D0-BC23-EF1F-C89BE461E39D}"/>
          </ac:spMkLst>
        </pc:spChg>
      </pc:sldChg>
      <pc:sldChg chg="modSp">
        <pc:chgData name="MT 草苅 勝太" userId="S::shota.kusakari@metateam.co.jp::80b42f99-5b3c-414a-a424-9baadcd4fd7e" providerId="AD" clId="Web-{282E1F97-1808-F0FE-5E12-783D86E37B9B}" dt="2024-08-07T06:37:08.024" v="635" actId="20577"/>
        <pc:sldMkLst>
          <pc:docMk/>
          <pc:sldMk cId="2683535287" sldId="266"/>
        </pc:sldMkLst>
        <pc:spChg chg="mod">
          <ac:chgData name="MT 草苅 勝太" userId="S::shota.kusakari@metateam.co.jp::80b42f99-5b3c-414a-a424-9baadcd4fd7e" providerId="AD" clId="Web-{282E1F97-1808-F0FE-5E12-783D86E37B9B}" dt="2024-08-07T02:02:17.603" v="189"/>
          <ac:spMkLst>
            <pc:docMk/>
            <pc:sldMk cId="2683535287" sldId="266"/>
            <ac:spMk id="7" creationId="{1705499C-4547-7E63-45A5-7CC930A3A519}"/>
          </ac:spMkLst>
        </pc:spChg>
        <pc:spChg chg="mod">
          <ac:chgData name="MT 草苅 勝太" userId="S::shota.kusakari@metateam.co.jp::80b42f99-5b3c-414a-a424-9baadcd4fd7e" providerId="AD" clId="Web-{282E1F97-1808-F0FE-5E12-783D86E37B9B}" dt="2024-08-07T02:02:29.603" v="193"/>
          <ac:spMkLst>
            <pc:docMk/>
            <pc:sldMk cId="2683535287" sldId="266"/>
            <ac:spMk id="8" creationId="{9569EC10-D672-9789-8831-D3E13CE36814}"/>
          </ac:spMkLst>
        </pc:spChg>
        <pc:spChg chg="mod">
          <ac:chgData name="MT 草苅 勝太" userId="S::shota.kusakari@metateam.co.jp::80b42f99-5b3c-414a-a424-9baadcd4fd7e" providerId="AD" clId="Web-{282E1F97-1808-F0FE-5E12-783D86E37B9B}" dt="2024-08-07T06:37:03.602" v="632" actId="20577"/>
          <ac:spMkLst>
            <pc:docMk/>
            <pc:sldMk cId="2683535287" sldId="266"/>
            <ac:spMk id="9" creationId="{783CEEC7-39DA-BE64-37F6-741F51B6F460}"/>
          </ac:spMkLst>
        </pc:spChg>
        <pc:spChg chg="mod">
          <ac:chgData name="MT 草苅 勝太" userId="S::shota.kusakari@metateam.co.jp::80b42f99-5b3c-414a-a424-9baadcd4fd7e" providerId="AD" clId="Web-{282E1F97-1808-F0FE-5E12-783D86E37B9B}" dt="2024-08-07T06:37:08.024" v="635" actId="20577"/>
          <ac:spMkLst>
            <pc:docMk/>
            <pc:sldMk cId="2683535287" sldId="266"/>
            <ac:spMk id="10" creationId="{20EFD3B4-472C-B1C2-67DB-B3AE38ADB1F4}"/>
          </ac:spMkLst>
        </pc:spChg>
        <pc:spChg chg="mod">
          <ac:chgData name="MT 草苅 勝太" userId="S::shota.kusakari@metateam.co.jp::80b42f99-5b3c-414a-a424-9baadcd4fd7e" providerId="AD" clId="Web-{282E1F97-1808-F0FE-5E12-783D86E37B9B}" dt="2024-08-07T01:46:29.041" v="74" actId="1076"/>
          <ac:spMkLst>
            <pc:docMk/>
            <pc:sldMk cId="2683535287" sldId="266"/>
            <ac:spMk id="12" creationId="{67D335C7-32F7-86C2-CCC5-8E7E63470491}"/>
          </ac:spMkLst>
        </pc:spChg>
        <pc:spChg chg="mod">
          <ac:chgData name="MT 草苅 勝太" userId="S::shota.kusakari@metateam.co.jp::80b42f99-5b3c-414a-a424-9baadcd4fd7e" providerId="AD" clId="Web-{282E1F97-1808-F0FE-5E12-783D86E37B9B}" dt="2024-08-07T01:46:29.088" v="78" actId="1076"/>
          <ac:spMkLst>
            <pc:docMk/>
            <pc:sldMk cId="2683535287" sldId="266"/>
            <ac:spMk id="19" creationId="{E3121EDA-7668-05C3-2D9C-CFDF18BEA93C}"/>
          </ac:spMkLst>
        </pc:spChg>
        <pc:spChg chg="mod">
          <ac:chgData name="MT 草苅 勝太" userId="S::shota.kusakari@metateam.co.jp::80b42f99-5b3c-414a-a424-9baadcd4fd7e" providerId="AD" clId="Web-{282E1F97-1808-F0FE-5E12-783D86E37B9B}" dt="2024-08-07T01:46:29.103" v="79" actId="1076"/>
          <ac:spMkLst>
            <pc:docMk/>
            <pc:sldMk cId="2683535287" sldId="266"/>
            <ac:spMk id="21" creationId="{3F736BF6-D7A0-B012-4E8F-FF3E8114AB06}"/>
          </ac:spMkLst>
        </pc:spChg>
        <pc:spChg chg="mod">
          <ac:chgData name="MT 草苅 勝太" userId="S::shota.kusakari@metateam.co.jp::80b42f99-5b3c-414a-a424-9baadcd4fd7e" providerId="AD" clId="Web-{282E1F97-1808-F0FE-5E12-783D86E37B9B}" dt="2024-08-07T01:46:29.119" v="81" actId="1076"/>
          <ac:spMkLst>
            <pc:docMk/>
            <pc:sldMk cId="2683535287" sldId="266"/>
            <ac:spMk id="24" creationId="{82C0143F-5F58-732E-D524-14272D32FE21}"/>
          </ac:spMkLst>
        </pc:spChg>
        <pc:spChg chg="mod">
          <ac:chgData name="MT 草苅 勝太" userId="S::shota.kusakari@metateam.co.jp::80b42f99-5b3c-414a-a424-9baadcd4fd7e" providerId="AD" clId="Web-{282E1F97-1808-F0FE-5E12-783D86E37B9B}" dt="2024-08-07T02:01:39.946" v="182" actId="1076"/>
          <ac:spMkLst>
            <pc:docMk/>
            <pc:sldMk cId="2683535287" sldId="266"/>
            <ac:spMk id="25" creationId="{5CCBF0CC-F9C5-2846-5D3D-D0A832F80AF2}"/>
          </ac:spMkLst>
        </pc:spChg>
        <pc:spChg chg="mod">
          <ac:chgData name="MT 草苅 勝太" userId="S::shota.kusakari@metateam.co.jp::80b42f99-5b3c-414a-a424-9baadcd4fd7e" providerId="AD" clId="Web-{282E1F97-1808-F0FE-5E12-783D86E37B9B}" dt="2024-08-07T01:53:33.852" v="115" actId="1076"/>
          <ac:spMkLst>
            <pc:docMk/>
            <pc:sldMk cId="2683535287" sldId="266"/>
            <ac:spMk id="33" creationId="{BE4B1ADC-881F-AC00-19DA-0DB26154E53A}"/>
          </ac:spMkLst>
        </pc:spChg>
        <pc:spChg chg="mod">
          <ac:chgData name="MT 草苅 勝太" userId="S::shota.kusakari@metateam.co.jp::80b42f99-5b3c-414a-a424-9baadcd4fd7e" providerId="AD" clId="Web-{282E1F97-1808-F0FE-5E12-783D86E37B9B}" dt="2024-08-07T01:53:33.883" v="117" actId="1076"/>
          <ac:spMkLst>
            <pc:docMk/>
            <pc:sldMk cId="2683535287" sldId="266"/>
            <ac:spMk id="35" creationId="{916C8FB3-8F35-A802-E1C8-5D2775F47AE4}"/>
          </ac:spMkLst>
        </pc:spChg>
        <pc:spChg chg="mod">
          <ac:chgData name="MT 草苅 勝太" userId="S::shota.kusakari@metateam.co.jp::80b42f99-5b3c-414a-a424-9baadcd4fd7e" providerId="AD" clId="Web-{282E1F97-1808-F0FE-5E12-783D86E37B9B}" dt="2024-08-07T01:53:33.930" v="118" actId="1076"/>
          <ac:spMkLst>
            <pc:docMk/>
            <pc:sldMk cId="2683535287" sldId="266"/>
            <ac:spMk id="36" creationId="{C81201F7-32D5-BD70-ACCF-B39B58F74DCF}"/>
          </ac:spMkLst>
        </pc:spChg>
        <pc:spChg chg="mod">
          <ac:chgData name="MT 草苅 勝太" userId="S::shota.kusakari@metateam.co.jp::80b42f99-5b3c-414a-a424-9baadcd4fd7e" providerId="AD" clId="Web-{282E1F97-1808-F0FE-5E12-783D86E37B9B}" dt="2024-08-07T01:53:33.945" v="120" actId="1076"/>
          <ac:spMkLst>
            <pc:docMk/>
            <pc:sldMk cId="2683535287" sldId="266"/>
            <ac:spMk id="38" creationId="{3E18741F-E3F1-6430-0512-F6E80567E9F0}"/>
          </ac:spMkLst>
        </pc:spChg>
        <pc:spChg chg="mod">
          <ac:chgData name="MT 草苅 勝太" userId="S::shota.kusakari@metateam.co.jp::80b42f99-5b3c-414a-a424-9baadcd4fd7e" providerId="AD" clId="Web-{282E1F97-1808-F0FE-5E12-783D86E37B9B}" dt="2024-08-07T02:10:29.587" v="308" actId="1076"/>
          <ac:spMkLst>
            <pc:docMk/>
            <pc:sldMk cId="2683535287" sldId="266"/>
            <ac:spMk id="42" creationId="{2E7B919F-3183-C56F-E006-0C52F426E7D4}"/>
          </ac:spMkLst>
        </pc:spChg>
        <pc:cxnChg chg="mod">
          <ac:chgData name="MT 草苅 勝太" userId="S::shota.kusakari@metateam.co.jp::80b42f99-5b3c-414a-a424-9baadcd4fd7e" providerId="AD" clId="Web-{282E1F97-1808-F0FE-5E12-783D86E37B9B}" dt="2024-08-07T02:02:53.417" v="197"/>
          <ac:cxnSpMkLst>
            <pc:docMk/>
            <pc:sldMk cId="2683535287" sldId="266"/>
            <ac:cxnSpMk id="13" creationId="{F7DCA24B-C5B4-DCF4-89B6-56F558882CBA}"/>
          </ac:cxnSpMkLst>
        </pc:cxnChg>
        <pc:cxnChg chg="mod">
          <ac:chgData name="MT 草苅 勝太" userId="S::shota.kusakari@metateam.co.jp::80b42f99-5b3c-414a-a424-9baadcd4fd7e" providerId="AD" clId="Web-{282E1F97-1808-F0FE-5E12-783D86E37B9B}" dt="2024-08-07T02:03:13.480" v="211"/>
          <ac:cxnSpMkLst>
            <pc:docMk/>
            <pc:sldMk cId="2683535287" sldId="266"/>
            <ac:cxnSpMk id="14" creationId="{7526939C-A07F-2299-F4F5-2EEF54E7A3FB}"/>
          </ac:cxnSpMkLst>
        </pc:cxnChg>
        <pc:cxnChg chg="mod">
          <ac:chgData name="MT 草苅 勝太" userId="S::shota.kusakari@metateam.co.jp::80b42f99-5b3c-414a-a424-9baadcd4fd7e" providerId="AD" clId="Web-{282E1F97-1808-F0FE-5E12-783D86E37B9B}" dt="2024-08-07T02:03:41.465" v="215"/>
          <ac:cxnSpMkLst>
            <pc:docMk/>
            <pc:sldMk cId="2683535287" sldId="266"/>
            <ac:cxnSpMk id="15" creationId="{94AF00C9-0575-4C4F-8239-031548626E8A}"/>
          </ac:cxnSpMkLst>
        </pc:cxnChg>
        <pc:cxnChg chg="mod">
          <ac:chgData name="MT 草苅 勝太" userId="S::shota.kusakari@metateam.co.jp::80b42f99-5b3c-414a-a424-9baadcd4fd7e" providerId="AD" clId="Web-{282E1F97-1808-F0FE-5E12-783D86E37B9B}" dt="2024-08-07T02:03:51.981" v="218"/>
          <ac:cxnSpMkLst>
            <pc:docMk/>
            <pc:sldMk cId="2683535287" sldId="266"/>
            <ac:cxnSpMk id="16" creationId="{91FB5AA0-EF2F-1C37-634F-1255C4D559CC}"/>
          </ac:cxnSpMkLst>
        </pc:cxnChg>
        <pc:cxnChg chg="mod">
          <ac:chgData name="MT 草苅 勝太" userId="S::shota.kusakari@metateam.co.jp::80b42f99-5b3c-414a-a424-9baadcd4fd7e" providerId="AD" clId="Web-{282E1F97-1808-F0FE-5E12-783D86E37B9B}" dt="2024-08-07T02:02:58.589" v="198"/>
          <ac:cxnSpMkLst>
            <pc:docMk/>
            <pc:sldMk cId="2683535287" sldId="266"/>
            <ac:cxnSpMk id="18" creationId="{3BFAE48D-B419-BC72-1A33-738B90FFDC0A}"/>
          </ac:cxnSpMkLst>
        </pc:cxnChg>
        <pc:cxnChg chg="mod">
          <ac:chgData name="MT 草苅 勝太" userId="S::shota.kusakari@metateam.co.jp::80b42f99-5b3c-414a-a424-9baadcd4fd7e" providerId="AD" clId="Web-{282E1F97-1808-F0FE-5E12-783D86E37B9B}" dt="2024-08-07T02:03:13.433" v="210"/>
          <ac:cxnSpMkLst>
            <pc:docMk/>
            <pc:sldMk cId="2683535287" sldId="266"/>
            <ac:cxnSpMk id="20" creationId="{0E362EE1-5FC3-F15E-4EC1-5A6B15AA382B}"/>
          </ac:cxnSpMkLst>
        </pc:cxnChg>
        <pc:cxnChg chg="mod">
          <ac:chgData name="MT 草苅 勝太" userId="S::shota.kusakari@metateam.co.jp::80b42f99-5b3c-414a-a424-9baadcd4fd7e" providerId="AD" clId="Web-{282E1F97-1808-F0FE-5E12-783D86E37B9B}" dt="2024-08-07T02:03:37.981" v="214"/>
          <ac:cxnSpMkLst>
            <pc:docMk/>
            <pc:sldMk cId="2683535287" sldId="266"/>
            <ac:cxnSpMk id="22" creationId="{522FBC23-C27F-8EE3-65C4-E1377512208F}"/>
          </ac:cxnSpMkLst>
        </pc:cxnChg>
        <pc:cxnChg chg="mod">
          <ac:chgData name="MT 草苅 勝太" userId="S::shota.kusakari@metateam.co.jp::80b42f99-5b3c-414a-a424-9baadcd4fd7e" providerId="AD" clId="Web-{282E1F97-1808-F0FE-5E12-783D86E37B9B}" dt="2024-08-07T02:03:52.044" v="224"/>
          <ac:cxnSpMkLst>
            <pc:docMk/>
            <pc:sldMk cId="2683535287" sldId="266"/>
            <ac:cxnSpMk id="23" creationId="{98EB8CF1-06D0-F902-02FE-D9A685342084}"/>
          </ac:cxnSpMkLst>
        </pc:cxnChg>
        <pc:cxnChg chg="mod">
          <ac:chgData name="MT 草苅 勝太" userId="S::shota.kusakari@metateam.co.jp::80b42f99-5b3c-414a-a424-9baadcd4fd7e" providerId="AD" clId="Web-{282E1F97-1808-F0FE-5E12-783D86E37B9B}" dt="2024-08-07T02:03:13.433" v="209"/>
          <ac:cxnSpMkLst>
            <pc:docMk/>
            <pc:sldMk cId="2683535287" sldId="266"/>
            <ac:cxnSpMk id="26" creationId="{CFD3F579-886F-3AEA-2294-E9575CA9FA3D}"/>
          </ac:cxnSpMkLst>
        </pc:cxnChg>
        <pc:cxnChg chg="mod">
          <ac:chgData name="MT 草苅 勝太" userId="S::shota.kusakari@metateam.co.jp::80b42f99-5b3c-414a-a424-9baadcd4fd7e" providerId="AD" clId="Web-{282E1F97-1808-F0FE-5E12-783D86E37B9B}" dt="2024-08-07T02:03:13.433" v="208"/>
          <ac:cxnSpMkLst>
            <pc:docMk/>
            <pc:sldMk cId="2683535287" sldId="266"/>
            <ac:cxnSpMk id="27" creationId="{90C486D6-EE12-33DB-A99A-4A0FC6E7A2BB}"/>
          </ac:cxnSpMkLst>
        </pc:cxnChg>
        <pc:cxnChg chg="mod">
          <ac:chgData name="MT 草苅 勝太" userId="S::shota.kusakari@metateam.co.jp::80b42f99-5b3c-414a-a424-9baadcd4fd7e" providerId="AD" clId="Web-{282E1F97-1808-F0FE-5E12-783D86E37B9B}" dt="2024-08-07T02:03:51.981" v="219"/>
          <ac:cxnSpMkLst>
            <pc:docMk/>
            <pc:sldMk cId="2683535287" sldId="266"/>
            <ac:cxnSpMk id="31" creationId="{8B42CB97-3F6F-6E28-F797-BA35C2F9183F}"/>
          </ac:cxnSpMkLst>
        </pc:cxnChg>
        <pc:cxnChg chg="mod">
          <ac:chgData name="MT 草苅 勝太" userId="S::shota.kusakari@metateam.co.jp::80b42f99-5b3c-414a-a424-9baadcd4fd7e" providerId="AD" clId="Web-{282E1F97-1808-F0FE-5E12-783D86E37B9B}" dt="2024-08-07T02:03:51.981" v="220"/>
          <ac:cxnSpMkLst>
            <pc:docMk/>
            <pc:sldMk cId="2683535287" sldId="266"/>
            <ac:cxnSpMk id="32" creationId="{AD520F4E-C006-71EB-44AE-4A954A657751}"/>
          </ac:cxnSpMkLst>
        </pc:cxnChg>
        <pc:cxnChg chg="mod">
          <ac:chgData name="MT 草苅 勝太" userId="S::shota.kusakari@metateam.co.jp::80b42f99-5b3c-414a-a424-9baadcd4fd7e" providerId="AD" clId="Web-{282E1F97-1808-F0FE-5E12-783D86E37B9B}" dt="2024-08-07T02:03:51.981" v="221"/>
          <ac:cxnSpMkLst>
            <pc:docMk/>
            <pc:sldMk cId="2683535287" sldId="266"/>
            <ac:cxnSpMk id="34" creationId="{FD94ED8C-CE1C-8F52-6449-54537876C35C}"/>
          </ac:cxnSpMkLst>
        </pc:cxnChg>
        <pc:cxnChg chg="mod">
          <ac:chgData name="MT 草苅 勝太" userId="S::shota.kusakari@metateam.co.jp::80b42f99-5b3c-414a-a424-9baadcd4fd7e" providerId="AD" clId="Web-{282E1F97-1808-F0FE-5E12-783D86E37B9B}" dt="2024-08-07T02:03:51.981" v="222"/>
          <ac:cxnSpMkLst>
            <pc:docMk/>
            <pc:sldMk cId="2683535287" sldId="266"/>
            <ac:cxnSpMk id="37" creationId="{BB063C4F-5A28-0778-4DBD-328C21F79348}"/>
          </ac:cxnSpMkLst>
        </pc:cxnChg>
        <pc:cxnChg chg="mod">
          <ac:chgData name="MT 草苅 勝太" userId="S::shota.kusakari@metateam.co.jp::80b42f99-5b3c-414a-a424-9baadcd4fd7e" providerId="AD" clId="Web-{282E1F97-1808-F0FE-5E12-783D86E37B9B}" dt="2024-08-07T02:03:51.981" v="223"/>
          <ac:cxnSpMkLst>
            <pc:docMk/>
            <pc:sldMk cId="2683535287" sldId="266"/>
            <ac:cxnSpMk id="39" creationId="{EE1CB624-25DD-68FF-7FE5-6E6637CF2EA4}"/>
          </ac:cxnSpMkLst>
        </pc:cxnChg>
        <pc:cxnChg chg="mod ord">
          <ac:chgData name="MT 草苅 勝太" userId="S::shota.kusakari@metateam.co.jp::80b42f99-5b3c-414a-a424-9baadcd4fd7e" providerId="AD" clId="Web-{282E1F97-1808-F0FE-5E12-783D86E37B9B}" dt="2024-08-07T02:03:51.981" v="217"/>
          <ac:cxnSpMkLst>
            <pc:docMk/>
            <pc:sldMk cId="2683535287" sldId="266"/>
            <ac:cxnSpMk id="40" creationId="{3121BBFE-2C7C-106D-62CB-E394D0F35B0D}"/>
          </ac:cxnSpMkLst>
        </pc:cxnChg>
      </pc:sldChg>
      <pc:sldChg chg="addSp delSp modSp">
        <pc:chgData name="MT 草苅 勝太" userId="S::shota.kusakari@metateam.co.jp::80b42f99-5b3c-414a-a424-9baadcd4fd7e" providerId="AD" clId="Web-{282E1F97-1808-F0FE-5E12-783D86E37B9B}" dt="2024-08-07T07:33:31.374" v="1025"/>
        <pc:sldMkLst>
          <pc:docMk/>
          <pc:sldMk cId="1329966620" sldId="279"/>
        </pc:sldMkLst>
        <pc:spChg chg="mod">
          <ac:chgData name="MT 草苅 勝太" userId="S::shota.kusakari@metateam.co.jp::80b42f99-5b3c-414a-a424-9baadcd4fd7e" providerId="AD" clId="Web-{282E1F97-1808-F0FE-5E12-783D86E37B9B}" dt="2024-08-07T06:43:27.584" v="683" actId="1076"/>
          <ac:spMkLst>
            <pc:docMk/>
            <pc:sldMk cId="1329966620" sldId="279"/>
            <ac:spMk id="3" creationId="{00000000-0000-0000-0000-000000000000}"/>
          </ac:spMkLst>
        </pc:spChg>
        <pc:spChg chg="mod">
          <ac:chgData name="MT 草苅 勝太" userId="S::shota.kusakari@metateam.co.jp::80b42f99-5b3c-414a-a424-9baadcd4fd7e" providerId="AD" clId="Web-{282E1F97-1808-F0FE-5E12-783D86E37B9B}" dt="2024-08-07T07:33:31.374" v="1025"/>
          <ac:spMkLst>
            <pc:docMk/>
            <pc:sldMk cId="1329966620" sldId="279"/>
            <ac:spMk id="5" creationId="{00000000-0000-0000-0000-000000000000}"/>
          </ac:spMkLst>
        </pc:spChg>
        <pc:spChg chg="mod">
          <ac:chgData name="MT 草苅 勝太" userId="S::shota.kusakari@metateam.co.jp::80b42f99-5b3c-414a-a424-9baadcd4fd7e" providerId="AD" clId="Web-{282E1F97-1808-F0FE-5E12-783D86E37B9B}" dt="2024-08-07T07:33:11.154" v="1020" actId="1076"/>
          <ac:spMkLst>
            <pc:docMk/>
            <pc:sldMk cId="1329966620" sldId="279"/>
            <ac:spMk id="6" creationId="{00000000-0000-0000-0000-000000000000}"/>
          </ac:spMkLst>
        </pc:spChg>
        <pc:spChg chg="add mod">
          <ac:chgData name="MT 草苅 勝太" userId="S::shota.kusakari@metateam.co.jp::80b42f99-5b3c-414a-a424-9baadcd4fd7e" providerId="AD" clId="Web-{282E1F97-1808-F0FE-5E12-783D86E37B9B}" dt="2024-08-07T07:26:11.781" v="1005" actId="1076"/>
          <ac:spMkLst>
            <pc:docMk/>
            <pc:sldMk cId="1329966620" sldId="279"/>
            <ac:spMk id="7" creationId="{5786E7FC-EC26-EA03-1331-C80BF9EB13E6}"/>
          </ac:spMkLst>
        </pc:spChg>
        <pc:spChg chg="del">
          <ac:chgData name="MT 草苅 勝太" userId="S::shota.kusakari@metateam.co.jp::80b42f99-5b3c-414a-a424-9baadcd4fd7e" providerId="AD" clId="Web-{282E1F97-1808-F0FE-5E12-783D86E37B9B}" dt="2024-08-07T07:32:59.279" v="1016"/>
          <ac:spMkLst>
            <pc:docMk/>
            <pc:sldMk cId="1329966620" sldId="279"/>
            <ac:spMk id="8" creationId="{A98A1133-21B8-3F42-821B-3051B08F8018}"/>
          </ac:spMkLst>
        </pc:spChg>
        <pc:spChg chg="add mod">
          <ac:chgData name="MT 草苅 勝太" userId="S::shota.kusakari@metateam.co.jp::80b42f99-5b3c-414a-a424-9baadcd4fd7e" providerId="AD" clId="Web-{282E1F97-1808-F0FE-5E12-783D86E37B9B}" dt="2024-08-07T07:04:40.471" v="765" actId="1076"/>
          <ac:spMkLst>
            <pc:docMk/>
            <pc:sldMk cId="1329966620" sldId="279"/>
            <ac:spMk id="9" creationId="{78158CDF-39A1-81B1-2FAB-927223342B78}"/>
          </ac:spMkLst>
        </pc:spChg>
        <pc:spChg chg="mod">
          <ac:chgData name="MT 草苅 勝太" userId="S::shota.kusakari@metateam.co.jp::80b42f99-5b3c-414a-a424-9baadcd4fd7e" providerId="AD" clId="Web-{282E1F97-1808-F0FE-5E12-783D86E37B9B}" dt="2024-08-07T07:21:46.584" v="940"/>
          <ac:spMkLst>
            <pc:docMk/>
            <pc:sldMk cId="1329966620" sldId="279"/>
            <ac:spMk id="10" creationId="{C7038B05-49FF-75E4-00DF-B0BE791DD707}"/>
          </ac:spMkLst>
        </pc:spChg>
        <pc:spChg chg="mod">
          <ac:chgData name="MT 草苅 勝太" userId="S::shota.kusakari@metateam.co.jp::80b42f99-5b3c-414a-a424-9baadcd4fd7e" providerId="AD" clId="Web-{282E1F97-1808-F0FE-5E12-783D86E37B9B}" dt="2024-08-07T07:21:40.600" v="933"/>
          <ac:spMkLst>
            <pc:docMk/>
            <pc:sldMk cId="1329966620" sldId="279"/>
            <ac:spMk id="11" creationId="{6ADBAB33-73FC-BFF5-606D-9F73F3BE9A0A}"/>
          </ac:spMkLst>
        </pc:spChg>
        <pc:spChg chg="mod">
          <ac:chgData name="MT 草苅 勝太" userId="S::shota.kusakari@metateam.co.jp::80b42f99-5b3c-414a-a424-9baadcd4fd7e" providerId="AD" clId="Web-{282E1F97-1808-F0FE-5E12-783D86E37B9B}" dt="2024-08-07T07:20:31.488" v="916" actId="20577"/>
          <ac:spMkLst>
            <pc:docMk/>
            <pc:sldMk cId="1329966620" sldId="279"/>
            <ac:spMk id="14" creationId="{6FA3C8D3-1736-1318-4B63-2F2912CBA150}"/>
          </ac:spMkLst>
        </pc:spChg>
        <pc:spChg chg="add mod">
          <ac:chgData name="MT 草苅 勝太" userId="S::shota.kusakari@metateam.co.jp::80b42f99-5b3c-414a-a424-9baadcd4fd7e" providerId="AD" clId="Web-{282E1F97-1808-F0FE-5E12-783D86E37B9B}" dt="2024-08-07T07:03:23.656" v="740" actId="20577"/>
          <ac:spMkLst>
            <pc:docMk/>
            <pc:sldMk cId="1329966620" sldId="279"/>
            <ac:spMk id="16" creationId="{67D1313A-A552-7B4F-D22B-5FA9FA09DF6F}"/>
          </ac:spMkLst>
        </pc:spChg>
        <pc:spChg chg="mod">
          <ac:chgData name="MT 草苅 勝太" userId="S::shota.kusakari@metateam.co.jp::80b42f99-5b3c-414a-a424-9baadcd4fd7e" providerId="AD" clId="Web-{282E1F97-1808-F0FE-5E12-783D86E37B9B}" dt="2024-08-07T07:21:40.600" v="934"/>
          <ac:spMkLst>
            <pc:docMk/>
            <pc:sldMk cId="1329966620" sldId="279"/>
            <ac:spMk id="22" creationId="{2366AEB0-93FC-5ABF-5683-50101F978A96}"/>
          </ac:spMkLst>
        </pc:spChg>
        <pc:spChg chg="mod">
          <ac:chgData name="MT 草苅 勝太" userId="S::shota.kusakari@metateam.co.jp::80b42f99-5b3c-414a-a424-9baadcd4fd7e" providerId="AD" clId="Web-{282E1F97-1808-F0FE-5E12-783D86E37B9B}" dt="2024-08-07T07:21:40.600" v="935"/>
          <ac:spMkLst>
            <pc:docMk/>
            <pc:sldMk cId="1329966620" sldId="279"/>
            <ac:spMk id="24" creationId="{78A78E78-C5FB-20FD-B51B-610CEF790418}"/>
          </ac:spMkLst>
        </pc:spChg>
        <pc:spChg chg="mod">
          <ac:chgData name="MT 草苅 勝太" userId="S::shota.kusakari@metateam.co.jp::80b42f99-5b3c-414a-a424-9baadcd4fd7e" providerId="AD" clId="Web-{282E1F97-1808-F0FE-5E12-783D86E37B9B}" dt="2024-08-07T07:21:40.600" v="936"/>
          <ac:spMkLst>
            <pc:docMk/>
            <pc:sldMk cId="1329966620" sldId="279"/>
            <ac:spMk id="25" creationId="{2856605C-9C08-3DAE-6530-4277D4B48DDA}"/>
          </ac:spMkLst>
        </pc:spChg>
        <pc:spChg chg="del">
          <ac:chgData name="MT 草苅 勝太" userId="S::shota.kusakari@metateam.co.jp::80b42f99-5b3c-414a-a424-9baadcd4fd7e" providerId="AD" clId="Web-{282E1F97-1808-F0FE-5E12-783D86E37B9B}" dt="2024-08-07T06:43:09.021" v="676"/>
          <ac:spMkLst>
            <pc:docMk/>
            <pc:sldMk cId="1329966620" sldId="279"/>
            <ac:spMk id="34" creationId="{7D41A686-F109-20B7-300A-E43FA7F3A604}"/>
          </ac:spMkLst>
        </pc:spChg>
        <pc:spChg chg="add del mod">
          <ac:chgData name="MT 草苅 勝太" userId="S::shota.kusakari@metateam.co.jp::80b42f99-5b3c-414a-a424-9baadcd4fd7e" providerId="AD" clId="Web-{282E1F97-1808-F0FE-5E12-783D86E37B9B}" dt="2024-08-07T07:10:42.343" v="810"/>
          <ac:spMkLst>
            <pc:docMk/>
            <pc:sldMk cId="1329966620" sldId="279"/>
            <ac:spMk id="38" creationId="{3F61A0F5-FF42-C46B-43DF-D1EF580DDD7A}"/>
          </ac:spMkLst>
        </pc:spChg>
        <pc:spChg chg="add mod">
          <ac:chgData name="MT 草苅 勝太" userId="S::shota.kusakari@metateam.co.jp::80b42f99-5b3c-414a-a424-9baadcd4fd7e" providerId="AD" clId="Web-{282E1F97-1808-F0FE-5E12-783D86E37B9B}" dt="2024-08-07T07:21:40.600" v="937"/>
          <ac:spMkLst>
            <pc:docMk/>
            <pc:sldMk cId="1329966620" sldId="279"/>
            <ac:spMk id="39" creationId="{981E1DE5-AC99-0F2B-3C4E-D5BDF95816AD}"/>
          </ac:spMkLst>
        </pc:spChg>
        <pc:spChg chg="del">
          <ac:chgData name="MT 草苅 勝太" userId="S::shota.kusakari@metateam.co.jp::80b42f99-5b3c-414a-a424-9baadcd4fd7e" providerId="AD" clId="Web-{282E1F97-1808-F0FE-5E12-783D86E37B9B}" dt="2024-08-07T06:43:09.021" v="674"/>
          <ac:spMkLst>
            <pc:docMk/>
            <pc:sldMk cId="1329966620" sldId="279"/>
            <ac:spMk id="40" creationId="{BC3DE5C4-69B8-F5D0-7BE0-99FF3509504C}"/>
          </ac:spMkLst>
        </pc:spChg>
        <pc:spChg chg="del">
          <ac:chgData name="MT 草苅 勝太" userId="S::shota.kusakari@metateam.co.jp::80b42f99-5b3c-414a-a424-9baadcd4fd7e" providerId="AD" clId="Web-{282E1F97-1808-F0FE-5E12-783D86E37B9B}" dt="2024-08-07T06:43:09.021" v="673"/>
          <ac:spMkLst>
            <pc:docMk/>
            <pc:sldMk cId="1329966620" sldId="279"/>
            <ac:spMk id="42" creationId="{90ACA287-23FC-A414-5A8B-4F508B112CA2}"/>
          </ac:spMkLst>
        </pc:spChg>
        <pc:spChg chg="add mod">
          <ac:chgData name="MT 草苅 勝太" userId="S::shota.kusakari@metateam.co.jp::80b42f99-5b3c-414a-a424-9baadcd4fd7e" providerId="AD" clId="Web-{282E1F97-1808-F0FE-5E12-783D86E37B9B}" dt="2024-08-07T07:21:40.662" v="938"/>
          <ac:spMkLst>
            <pc:docMk/>
            <pc:sldMk cId="1329966620" sldId="279"/>
            <ac:spMk id="43" creationId="{D1994A59-E206-B984-25DE-3C7901957A40}"/>
          </ac:spMkLst>
        </pc:spChg>
        <pc:spChg chg="add del">
          <ac:chgData name="MT 草苅 勝太" userId="S::shota.kusakari@metateam.co.jp::80b42f99-5b3c-414a-a424-9baadcd4fd7e" providerId="AD" clId="Web-{282E1F97-1808-F0FE-5E12-783D86E37B9B}" dt="2024-08-07T07:22:24.523" v="950"/>
          <ac:spMkLst>
            <pc:docMk/>
            <pc:sldMk cId="1329966620" sldId="279"/>
            <ac:spMk id="45" creationId="{78A78E78-C5FB-20FD-B51B-610CEF790418}"/>
          </ac:spMkLst>
        </pc:spChg>
        <pc:spChg chg="add mod">
          <ac:chgData name="MT 草苅 勝太" userId="S::shota.kusakari@metateam.co.jp::80b42f99-5b3c-414a-a424-9baadcd4fd7e" providerId="AD" clId="Web-{282E1F97-1808-F0FE-5E12-783D86E37B9B}" dt="2024-08-07T07:22:15.601" v="947" actId="1076"/>
          <ac:spMkLst>
            <pc:docMk/>
            <pc:sldMk cId="1329966620" sldId="279"/>
            <ac:spMk id="46" creationId="{D8743DC2-FA60-3552-001D-18EBC9D762DE}"/>
          </ac:spMkLst>
        </pc:spChg>
        <pc:spChg chg="add mod">
          <ac:chgData name="MT 草苅 勝太" userId="S::shota.kusakari@metateam.co.jp::80b42f99-5b3c-414a-a424-9baadcd4fd7e" providerId="AD" clId="Web-{282E1F97-1808-F0FE-5E12-783D86E37B9B}" dt="2024-08-07T07:22:34.008" v="953"/>
          <ac:spMkLst>
            <pc:docMk/>
            <pc:sldMk cId="1329966620" sldId="279"/>
            <ac:spMk id="47" creationId="{E72EE106-9B56-5177-16B5-BF80AE7800EF}"/>
          </ac:spMkLst>
        </pc:spChg>
        <pc:spChg chg="add mod">
          <ac:chgData name="MT 草苅 勝太" userId="S::shota.kusakari@metateam.co.jp::80b42f99-5b3c-414a-a424-9baadcd4fd7e" providerId="AD" clId="Web-{282E1F97-1808-F0FE-5E12-783D86E37B9B}" dt="2024-08-07T07:15:07.836" v="871" actId="1076"/>
          <ac:spMkLst>
            <pc:docMk/>
            <pc:sldMk cId="1329966620" sldId="279"/>
            <ac:spMk id="48" creationId="{6A85DB07-1A57-05CF-F3AF-AA5609A4EEC1}"/>
          </ac:spMkLst>
        </pc:spChg>
        <pc:spChg chg="add mod">
          <ac:chgData name="MT 草苅 勝太" userId="S::shota.kusakari@metateam.co.jp::80b42f99-5b3c-414a-a424-9baadcd4fd7e" providerId="AD" clId="Web-{282E1F97-1808-F0FE-5E12-783D86E37B9B}" dt="2024-08-07T07:15:32.650" v="878" actId="1076"/>
          <ac:spMkLst>
            <pc:docMk/>
            <pc:sldMk cId="1329966620" sldId="279"/>
            <ac:spMk id="49" creationId="{AF9C1FDE-F4BE-6510-958D-DA8E8F592766}"/>
          </ac:spMkLst>
        </pc:spChg>
        <pc:spChg chg="add mod">
          <ac:chgData name="MT 草苅 勝太" userId="S::shota.kusakari@metateam.co.jp::80b42f99-5b3c-414a-a424-9baadcd4fd7e" providerId="AD" clId="Web-{282E1F97-1808-F0FE-5E12-783D86E37B9B}" dt="2024-08-07T07:19:24.767" v="900" actId="1076"/>
          <ac:spMkLst>
            <pc:docMk/>
            <pc:sldMk cId="1329966620" sldId="279"/>
            <ac:spMk id="52" creationId="{D531FDA3-0D60-6150-B6FB-7D94AE577059}"/>
          </ac:spMkLst>
        </pc:spChg>
        <pc:spChg chg="add mod">
          <ac:chgData name="MT 草苅 勝太" userId="S::shota.kusakari@metateam.co.jp::80b42f99-5b3c-414a-a424-9baadcd4fd7e" providerId="AD" clId="Web-{282E1F97-1808-F0FE-5E12-783D86E37B9B}" dt="2024-08-07T07:21:17.255" v="921" actId="1076"/>
          <ac:spMkLst>
            <pc:docMk/>
            <pc:sldMk cId="1329966620" sldId="279"/>
            <ac:spMk id="54" creationId="{133D2CDD-6195-1818-6573-96DF640D3631}"/>
          </ac:spMkLst>
        </pc:spChg>
        <pc:grpChg chg="mod">
          <ac:chgData name="MT 草苅 勝太" userId="S::shota.kusakari@metateam.co.jp::80b42f99-5b3c-414a-a424-9baadcd4fd7e" providerId="AD" clId="Web-{282E1F97-1808-F0FE-5E12-783D86E37B9B}" dt="2024-08-07T07:10:59.844" v="814" actId="1076"/>
          <ac:grpSpMkLst>
            <pc:docMk/>
            <pc:sldMk cId="1329966620" sldId="279"/>
            <ac:grpSpMk id="26" creationId="{D72C47C8-186C-17D0-764D-A7E69F57C534}"/>
          </ac:grpSpMkLst>
        </pc:grpChg>
        <pc:grpChg chg="del mod">
          <ac:chgData name="MT 草苅 勝太" userId="S::shota.kusakari@metateam.co.jp::80b42f99-5b3c-414a-a424-9baadcd4fd7e" providerId="AD" clId="Web-{282E1F97-1808-F0FE-5E12-783D86E37B9B}" dt="2024-08-07T07:10:44.468" v="811"/>
          <ac:grpSpMkLst>
            <pc:docMk/>
            <pc:sldMk cId="1329966620" sldId="279"/>
            <ac:grpSpMk id="28" creationId="{D56DF931-5352-8D30-D56C-141E736ECC0D}"/>
          </ac:grpSpMkLst>
        </pc:grpChg>
        <pc:grpChg chg="mod">
          <ac:chgData name="MT 草苅 勝太" userId="S::shota.kusakari@metateam.co.jp::80b42f99-5b3c-414a-a424-9baadcd4fd7e" providerId="AD" clId="Web-{282E1F97-1808-F0FE-5E12-783D86E37B9B}" dt="2024-08-07T07:11:13.594" v="819" actId="1076"/>
          <ac:grpSpMkLst>
            <pc:docMk/>
            <pc:sldMk cId="1329966620" sldId="279"/>
            <ac:grpSpMk id="30" creationId="{62BB553C-6334-DE10-50CC-325AC7A8DA8C}"/>
          </ac:grpSpMkLst>
        </pc:grpChg>
        <pc:grpChg chg="add mod">
          <ac:chgData name="MT 草苅 勝太" userId="S::shota.kusakari@metateam.co.jp::80b42f99-5b3c-414a-a424-9baadcd4fd7e" providerId="AD" clId="Web-{282E1F97-1808-F0FE-5E12-783D86E37B9B}" dt="2024-08-07T07:21:49.303" v="941" actId="1076"/>
          <ac:grpSpMkLst>
            <pc:docMk/>
            <pc:sldMk cId="1329966620" sldId="279"/>
            <ac:grpSpMk id="44" creationId="{CED53D3E-28E0-C881-6499-B16784341623}"/>
          </ac:grpSpMkLst>
        </pc:grpChg>
        <pc:grpChg chg="add mod">
          <ac:chgData name="MT 草苅 勝太" userId="S::shota.kusakari@metateam.co.jp::80b42f99-5b3c-414a-a424-9baadcd4fd7e" providerId="AD" clId="Web-{282E1F97-1808-F0FE-5E12-783D86E37B9B}" dt="2024-08-07T07:21:06.802" v="919" actId="1076"/>
          <ac:grpSpMkLst>
            <pc:docMk/>
            <pc:sldMk cId="1329966620" sldId="279"/>
            <ac:grpSpMk id="59" creationId="{18EB80F2-ED9D-5138-161C-697ECAD0DD44}"/>
          </ac:grpSpMkLst>
        </pc:grpChg>
        <pc:grpChg chg="add del mod">
          <ac:chgData name="MT 草苅 勝太" userId="S::shota.kusakari@metateam.co.jp::80b42f99-5b3c-414a-a424-9baadcd4fd7e" providerId="AD" clId="Web-{282E1F97-1808-F0FE-5E12-783D86E37B9B}" dt="2024-08-07T07:24:37.856" v="985"/>
          <ac:grpSpMkLst>
            <pc:docMk/>
            <pc:sldMk cId="1329966620" sldId="279"/>
            <ac:grpSpMk id="60" creationId="{C99EBCE4-6E81-5F9C-14C3-0F25EF99294F}"/>
          </ac:grpSpMkLst>
        </pc:grpChg>
        <pc:grpChg chg="add mod">
          <ac:chgData name="MT 草苅 勝太" userId="S::shota.kusakari@metateam.co.jp::80b42f99-5b3c-414a-a424-9baadcd4fd7e" providerId="AD" clId="Web-{282E1F97-1808-F0FE-5E12-783D86E37B9B}" dt="2024-08-07T07:22:22.788" v="949" actId="1076"/>
          <ac:grpSpMkLst>
            <pc:docMk/>
            <pc:sldMk cId="1329966620" sldId="279"/>
            <ac:grpSpMk id="61" creationId="{AD355B6C-397B-D00A-6712-EA36F1FDB3B0}"/>
          </ac:grpSpMkLst>
        </pc:grpChg>
        <pc:grpChg chg="add mod">
          <ac:chgData name="MT 草苅 勝太" userId="S::shota.kusakari@metateam.co.jp::80b42f99-5b3c-414a-a424-9baadcd4fd7e" providerId="AD" clId="Web-{282E1F97-1808-F0FE-5E12-783D86E37B9B}" dt="2024-08-07T07:25:00.934" v="992" actId="1076"/>
          <ac:grpSpMkLst>
            <pc:docMk/>
            <pc:sldMk cId="1329966620" sldId="279"/>
            <ac:grpSpMk id="62" creationId="{72FBFDE0-15BE-4E97-5E0F-CF794F46EC3B}"/>
          </ac:grpSpMkLst>
        </pc:grpChg>
        <pc:picChg chg="add mod">
          <ac:chgData name="MT 草苅 勝太" userId="S::shota.kusakari@metateam.co.jp::80b42f99-5b3c-414a-a424-9baadcd4fd7e" providerId="AD" clId="Web-{282E1F97-1808-F0FE-5E12-783D86E37B9B}" dt="2024-08-07T07:04:59.941" v="769" actId="1076"/>
          <ac:picMkLst>
            <pc:docMk/>
            <pc:sldMk cId="1329966620" sldId="279"/>
            <ac:picMk id="21" creationId="{51D9473D-BD6B-DBD4-5CCA-1F9E168CD3F3}"/>
          </ac:picMkLst>
        </pc:picChg>
        <pc:picChg chg="add mod">
          <ac:chgData name="MT 草苅 勝太" userId="S::shota.kusakari@metateam.co.jp::80b42f99-5b3c-414a-a424-9baadcd4fd7e" providerId="AD" clId="Web-{282E1F97-1808-F0FE-5E12-783D86E37B9B}" dt="2024-08-07T07:08:14.650" v="803" actId="1076"/>
          <ac:picMkLst>
            <pc:docMk/>
            <pc:sldMk cId="1329966620" sldId="279"/>
            <ac:picMk id="23" creationId="{2B7D9CE0-E1EF-2774-2C2E-5D042F71E4D7}"/>
          </ac:picMkLst>
        </pc:picChg>
        <pc:picChg chg="add del mod">
          <ac:chgData name="MT 草苅 勝太" userId="S::shota.kusakari@metateam.co.jp::80b42f99-5b3c-414a-a424-9baadcd4fd7e" providerId="AD" clId="Web-{282E1F97-1808-F0FE-5E12-783D86E37B9B}" dt="2024-08-07T07:24:32.418" v="984"/>
          <ac:picMkLst>
            <pc:docMk/>
            <pc:sldMk cId="1329966620" sldId="279"/>
            <ac:picMk id="27" creationId="{605245BB-E3DE-20BF-77F6-563BAAA2C2C1}"/>
          </ac:picMkLst>
        </pc:picChg>
        <pc:picChg chg="add mod">
          <ac:chgData name="MT 草苅 勝太" userId="S::shota.kusakari@metateam.co.jp::80b42f99-5b3c-414a-a424-9baadcd4fd7e" providerId="AD" clId="Web-{282E1F97-1808-F0FE-5E12-783D86E37B9B}" dt="2024-08-07T07:07:05.976" v="786" actId="1076"/>
          <ac:picMkLst>
            <pc:docMk/>
            <pc:sldMk cId="1329966620" sldId="279"/>
            <ac:picMk id="29" creationId="{0D3C467E-7A1C-2669-3667-D90E81C9DF46}"/>
          </ac:picMkLst>
        </pc:picChg>
        <pc:picChg chg="del">
          <ac:chgData name="MT 草苅 勝太" userId="S::shota.kusakari@metateam.co.jp::80b42f99-5b3c-414a-a424-9baadcd4fd7e" providerId="AD" clId="Web-{282E1F97-1808-F0FE-5E12-783D86E37B9B}" dt="2024-08-07T06:43:09.021" v="677"/>
          <ac:picMkLst>
            <pc:docMk/>
            <pc:sldMk cId="1329966620" sldId="279"/>
            <ac:picMk id="32" creationId="{557F8DE3-B4E6-C78D-AB8F-395C8C1A154A}"/>
          </ac:picMkLst>
        </pc:picChg>
        <pc:picChg chg="add mod ord">
          <ac:chgData name="MT 草苅 勝太" userId="S::shota.kusakari@metateam.co.jp::80b42f99-5b3c-414a-a424-9baadcd4fd7e" providerId="AD" clId="Web-{282E1F97-1808-F0FE-5E12-783D86E37B9B}" dt="2024-08-07T07:08:22.291" v="805"/>
          <ac:picMkLst>
            <pc:docMk/>
            <pc:sldMk cId="1329966620" sldId="279"/>
            <ac:picMk id="33" creationId="{7DC95121-24C6-C92C-A3D5-6D3D32E5D3A1}"/>
          </ac:picMkLst>
        </pc:picChg>
        <pc:picChg chg="add del">
          <ac:chgData name="MT 草苅 勝太" userId="S::shota.kusakari@metateam.co.jp::80b42f99-5b3c-414a-a424-9baadcd4fd7e" providerId="AD" clId="Web-{282E1F97-1808-F0FE-5E12-783D86E37B9B}" dt="2024-08-07T07:07:42.290" v="793"/>
          <ac:picMkLst>
            <pc:docMk/>
            <pc:sldMk cId="1329966620" sldId="279"/>
            <ac:picMk id="36" creationId="{DB2907B6-367D-AC25-A2F8-D9FD898FB7A3}"/>
          </ac:picMkLst>
        </pc:picChg>
        <pc:picChg chg="del">
          <ac:chgData name="MT 草苅 勝太" userId="S::shota.kusakari@metateam.co.jp::80b42f99-5b3c-414a-a424-9baadcd4fd7e" providerId="AD" clId="Web-{282E1F97-1808-F0FE-5E12-783D86E37B9B}" dt="2024-08-07T06:43:09.021" v="675"/>
          <ac:picMkLst>
            <pc:docMk/>
            <pc:sldMk cId="1329966620" sldId="279"/>
            <ac:picMk id="37" creationId="{F1FFFE30-F825-2433-50EA-0652FFFA1BF7}"/>
          </ac:picMkLst>
        </pc:picChg>
        <pc:picChg chg="add mod">
          <ac:chgData name="MT 草苅 勝太" userId="S::shota.kusakari@metateam.co.jp::80b42f99-5b3c-414a-a424-9baadcd4fd7e" providerId="AD" clId="Web-{282E1F97-1808-F0FE-5E12-783D86E37B9B}" dt="2024-08-07T07:19:24.751" v="899" actId="1076"/>
          <ac:picMkLst>
            <pc:docMk/>
            <pc:sldMk cId="1329966620" sldId="279"/>
            <ac:picMk id="50" creationId="{58B15FD8-3541-AA61-8A86-CC2A05F711D7}"/>
          </ac:picMkLst>
        </pc:picChg>
        <pc:picChg chg="add del">
          <ac:chgData name="MT 草苅 勝太" userId="S::shota.kusakari@metateam.co.jp::80b42f99-5b3c-414a-a424-9baadcd4fd7e" providerId="AD" clId="Web-{282E1F97-1808-F0FE-5E12-783D86E37B9B}" dt="2024-08-07T07:15:50.541" v="882"/>
          <ac:picMkLst>
            <pc:docMk/>
            <pc:sldMk cId="1329966620" sldId="279"/>
            <ac:picMk id="51" creationId="{8DF329D6-BC43-7844-DE21-2DDF81AF37AF}"/>
          </ac:picMkLst>
        </pc:picChg>
        <pc:picChg chg="add mod">
          <ac:chgData name="MT 草苅 勝太" userId="S::shota.kusakari@metateam.co.jp::80b42f99-5b3c-414a-a424-9baadcd4fd7e" providerId="AD" clId="Web-{282E1F97-1808-F0FE-5E12-783D86E37B9B}" dt="2024-08-07T07:19:24.787" v="901" actId="1076"/>
          <ac:picMkLst>
            <pc:docMk/>
            <pc:sldMk cId="1329966620" sldId="279"/>
            <ac:picMk id="53" creationId="{F3DA24BD-8304-335B-7C52-D2FBF4F0939E}"/>
          </ac:picMkLst>
        </pc:picChg>
        <pc:picChg chg="add mod">
          <ac:chgData name="MT 草苅 勝太" userId="S::shota.kusakari@metateam.co.jp::80b42f99-5b3c-414a-a424-9baadcd4fd7e" providerId="AD" clId="Web-{282E1F97-1808-F0FE-5E12-783D86E37B9B}" dt="2024-08-07T07:19:24.829" v="903" actId="1076"/>
          <ac:picMkLst>
            <pc:docMk/>
            <pc:sldMk cId="1329966620" sldId="279"/>
            <ac:picMk id="55" creationId="{5FD75F2E-4B07-AD53-5C39-783C916CEA7C}"/>
          </ac:picMkLst>
        </pc:picChg>
        <pc:picChg chg="add mod">
          <ac:chgData name="MT 草苅 勝太" userId="S::shota.kusakari@metateam.co.jp::80b42f99-5b3c-414a-a424-9baadcd4fd7e" providerId="AD" clId="Web-{282E1F97-1808-F0FE-5E12-783D86E37B9B}" dt="2024-08-07T07:19:24.845" v="904" actId="1076"/>
          <ac:picMkLst>
            <pc:docMk/>
            <pc:sldMk cId="1329966620" sldId="279"/>
            <ac:picMk id="57" creationId="{D3841BF7-1B81-FA4E-A8AB-679D6B931DAC}"/>
          </ac:picMkLst>
        </pc:picChg>
        <pc:picChg chg="add mod">
          <ac:chgData name="MT 草苅 勝太" userId="S::shota.kusakari@metateam.co.jp::80b42f99-5b3c-414a-a424-9baadcd4fd7e" providerId="AD" clId="Web-{282E1F97-1808-F0FE-5E12-783D86E37B9B}" dt="2024-08-07T07:19:28.048" v="905" actId="1076"/>
          <ac:picMkLst>
            <pc:docMk/>
            <pc:sldMk cId="1329966620" sldId="279"/>
            <ac:picMk id="58" creationId="{62859CD0-82D2-F558-D032-8CDFC8361D72}"/>
          </ac:picMkLst>
        </pc:picChg>
        <pc:picChg chg="add del">
          <ac:chgData name="MT 草苅 勝太" userId="S::shota.kusakari@metateam.co.jp::80b42f99-5b3c-414a-a424-9baadcd4fd7e" providerId="AD" clId="Web-{282E1F97-1808-F0FE-5E12-783D86E37B9B}" dt="2024-08-07T07:23:47.682" v="973"/>
          <ac:picMkLst>
            <pc:docMk/>
            <pc:sldMk cId="1329966620" sldId="279"/>
            <ac:picMk id="64" creationId="{AD6E2687-E76B-53B8-7706-9995B75C9EAB}"/>
          </ac:picMkLst>
        </pc:picChg>
      </pc:sldChg>
      <pc:sldChg chg="addSp modSp">
        <pc:chgData name="MT 草苅 勝太" userId="S::shota.kusakari@metateam.co.jp::80b42f99-5b3c-414a-a424-9baadcd4fd7e" providerId="AD" clId="Web-{282E1F97-1808-F0FE-5E12-783D86E37B9B}" dt="2024-08-07T06:37:23.634" v="637" actId="14100"/>
        <pc:sldMkLst>
          <pc:docMk/>
          <pc:sldMk cId="881348949" sldId="280"/>
        </pc:sldMkLst>
        <pc:spChg chg="add mod">
          <ac:chgData name="MT 草苅 勝太" userId="S::shota.kusakari@metateam.co.jp::80b42f99-5b3c-414a-a424-9baadcd4fd7e" providerId="AD" clId="Web-{282E1F97-1808-F0FE-5E12-783D86E37B9B}" dt="2024-08-07T06:37:23.634" v="637" actId="14100"/>
          <ac:spMkLst>
            <pc:docMk/>
            <pc:sldMk cId="881348949" sldId="280"/>
            <ac:spMk id="7" creationId="{4B5E975C-6EAC-68A6-41C2-EB544E85D9B4}"/>
          </ac:spMkLst>
        </pc:spChg>
        <pc:graphicFrameChg chg="mod">
          <ac:chgData name="MT 草苅 勝太" userId="S::shota.kusakari@metateam.co.jp::80b42f99-5b3c-414a-a424-9baadcd4fd7e" providerId="AD" clId="Web-{282E1F97-1808-F0FE-5E12-783D86E37B9B}" dt="2024-08-07T02:04:05.700" v="225" actId="1076"/>
          <ac:graphicFrameMkLst>
            <pc:docMk/>
            <pc:sldMk cId="881348949" sldId="280"/>
            <ac:graphicFrameMk id="8" creationId="{AEC47349-DE10-4CB0-2BE9-F25E4E1C71F6}"/>
          </ac:graphicFrameMkLst>
        </pc:graphicFrameChg>
      </pc:sldChg>
      <pc:sldChg chg="del">
        <pc:chgData name="MT 草苅 勝太" userId="S::shota.kusakari@metateam.co.jp::80b42f99-5b3c-414a-a424-9baadcd4fd7e" providerId="AD" clId="Web-{282E1F97-1808-F0FE-5E12-783D86E37B9B}" dt="2024-08-07T05:43:42.767" v="621"/>
        <pc:sldMkLst>
          <pc:docMk/>
          <pc:sldMk cId="2591407138" sldId="281"/>
        </pc:sldMkLst>
      </pc:sldChg>
      <pc:sldChg chg="modSp">
        <pc:chgData name="MT 草苅 勝太" userId="S::shota.kusakari@metateam.co.jp::80b42f99-5b3c-414a-a424-9baadcd4fd7e" providerId="AD" clId="Web-{282E1F97-1808-F0FE-5E12-783D86E37B9B}" dt="2024-08-07T06:40:50.642" v="657" actId="20577"/>
        <pc:sldMkLst>
          <pc:docMk/>
          <pc:sldMk cId="995537206" sldId="282"/>
        </pc:sldMkLst>
        <pc:spChg chg="mod">
          <ac:chgData name="MT 草苅 勝太" userId="S::shota.kusakari@metateam.co.jp::80b42f99-5b3c-414a-a424-9baadcd4fd7e" providerId="AD" clId="Web-{282E1F97-1808-F0FE-5E12-783D86E37B9B}" dt="2024-08-07T06:39:59.155" v="650" actId="20577"/>
          <ac:spMkLst>
            <pc:docMk/>
            <pc:sldMk cId="995537206" sldId="282"/>
            <ac:spMk id="8" creationId="{B8E011B3-8DF6-0F5B-4C12-9BB4BCFCD26B}"/>
          </ac:spMkLst>
        </pc:spChg>
        <pc:spChg chg="mod">
          <ac:chgData name="MT 草苅 勝太" userId="S::shota.kusakari@metateam.co.jp::80b42f99-5b3c-414a-a424-9baadcd4fd7e" providerId="AD" clId="Web-{282E1F97-1808-F0FE-5E12-783D86E37B9B}" dt="2024-08-07T06:40:50.642" v="657" actId="20577"/>
          <ac:spMkLst>
            <pc:docMk/>
            <pc:sldMk cId="995537206" sldId="282"/>
            <ac:spMk id="9" creationId="{A4DB9A78-E73A-08E4-C678-F12DA3D0D190}"/>
          </ac:spMkLst>
        </pc:spChg>
        <pc:spChg chg="mod">
          <ac:chgData name="MT 草苅 勝太" userId="S::shota.kusakari@metateam.co.jp::80b42f99-5b3c-414a-a424-9baadcd4fd7e" providerId="AD" clId="Web-{282E1F97-1808-F0FE-5E12-783D86E37B9B}" dt="2024-08-07T06:39:38.920" v="649" actId="20577"/>
          <ac:spMkLst>
            <pc:docMk/>
            <pc:sldMk cId="995537206" sldId="282"/>
            <ac:spMk id="10" creationId="{058FB01F-90B9-D792-C01A-C34EC4B560A7}"/>
          </ac:spMkLst>
        </pc:spChg>
      </pc:sldChg>
      <pc:sldChg chg="addSp delSp modSp">
        <pc:chgData name="MT 草苅 勝太" userId="S::shota.kusakari@metateam.co.jp::80b42f99-5b3c-414a-a424-9baadcd4fd7e" providerId="AD" clId="Web-{282E1F97-1808-F0FE-5E12-783D86E37B9B}" dt="2024-08-07T06:42:53.786" v="672"/>
        <pc:sldMkLst>
          <pc:docMk/>
          <pc:sldMk cId="2081163248" sldId="283"/>
        </pc:sldMkLst>
        <pc:spChg chg="mod">
          <ac:chgData name="MT 草苅 勝太" userId="S::shota.kusakari@metateam.co.jp::80b42f99-5b3c-414a-a424-9baadcd4fd7e" providerId="AD" clId="Web-{282E1F97-1808-F0FE-5E12-783D86E37B9B}" dt="2024-08-07T05:40:55.528" v="613" actId="1076"/>
          <ac:spMkLst>
            <pc:docMk/>
            <pc:sldMk cId="2081163248" sldId="283"/>
            <ac:spMk id="8" creationId="{42BB4A36-8802-CBD5-8CDE-7D89FA615CD9}"/>
          </ac:spMkLst>
        </pc:spChg>
        <pc:spChg chg="add">
          <ac:chgData name="MT 草苅 勝太" userId="S::shota.kusakari@metateam.co.jp::80b42f99-5b3c-414a-a424-9baadcd4fd7e" providerId="AD" clId="Web-{282E1F97-1808-F0FE-5E12-783D86E37B9B}" dt="2024-08-07T05:28:29.222" v="577"/>
          <ac:spMkLst>
            <pc:docMk/>
            <pc:sldMk cId="2081163248" sldId="283"/>
            <ac:spMk id="9" creationId="{89ACA4A8-9A86-42D0-1533-1244D859D2A7}"/>
          </ac:spMkLst>
        </pc:spChg>
        <pc:spChg chg="mod">
          <ac:chgData name="MT 草苅 勝太" userId="S::shota.kusakari@metateam.co.jp::80b42f99-5b3c-414a-a424-9baadcd4fd7e" providerId="AD" clId="Web-{282E1F97-1808-F0FE-5E12-783D86E37B9B}" dt="2024-08-07T06:35:17.114" v="626" actId="1076"/>
          <ac:spMkLst>
            <pc:docMk/>
            <pc:sldMk cId="2081163248" sldId="283"/>
            <ac:spMk id="12" creationId="{BDBCA3E6-C42A-B727-288C-187A9B8BB58A}"/>
          </ac:spMkLst>
        </pc:spChg>
        <pc:spChg chg="add mod">
          <ac:chgData name="MT 草苅 勝太" userId="S::shota.kusakari@metateam.co.jp::80b42f99-5b3c-414a-a424-9baadcd4fd7e" providerId="AD" clId="Web-{282E1F97-1808-F0FE-5E12-783D86E37B9B}" dt="2024-08-07T06:35:08.598" v="624" actId="1076"/>
          <ac:spMkLst>
            <pc:docMk/>
            <pc:sldMk cId="2081163248" sldId="283"/>
            <ac:spMk id="15" creationId="{680F3445-BDFC-F02D-0372-BCB38CC90CAE}"/>
          </ac:spMkLst>
        </pc:spChg>
        <pc:spChg chg="mod topLvl">
          <ac:chgData name="MT 草苅 勝太" userId="S::shota.kusakari@metateam.co.jp::80b42f99-5b3c-414a-a424-9baadcd4fd7e" providerId="AD" clId="Web-{282E1F97-1808-F0FE-5E12-783D86E37B9B}" dt="2024-08-07T05:29:20.942" v="598" actId="1076"/>
          <ac:spMkLst>
            <pc:docMk/>
            <pc:sldMk cId="2081163248" sldId="283"/>
            <ac:spMk id="23" creationId="{772BDC67-6C6C-1CB0-80AA-BBE4CB8BFCA1}"/>
          </ac:spMkLst>
        </pc:spChg>
        <pc:spChg chg="mod topLvl">
          <ac:chgData name="MT 草苅 勝太" userId="S::shota.kusakari@metateam.co.jp::80b42f99-5b3c-414a-a424-9baadcd4fd7e" providerId="AD" clId="Web-{282E1F97-1808-F0FE-5E12-783D86E37B9B}" dt="2024-08-07T06:37:42.822" v="638" actId="1076"/>
          <ac:spMkLst>
            <pc:docMk/>
            <pc:sldMk cId="2081163248" sldId="283"/>
            <ac:spMk id="24" creationId="{D96906EE-0A3D-D35F-A5AA-51FC55C3AA98}"/>
          </ac:spMkLst>
        </pc:spChg>
        <pc:spChg chg="mod topLvl">
          <ac:chgData name="MT 草苅 勝太" userId="S::shota.kusakari@metateam.co.jp::80b42f99-5b3c-414a-a424-9baadcd4fd7e" providerId="AD" clId="Web-{282E1F97-1808-F0FE-5E12-783D86E37B9B}" dt="2024-08-07T05:29:39.771" v="606" actId="1076"/>
          <ac:spMkLst>
            <pc:docMk/>
            <pc:sldMk cId="2081163248" sldId="283"/>
            <ac:spMk id="25" creationId="{BEA518BC-8418-062A-93E0-3346096536EE}"/>
          </ac:spMkLst>
        </pc:spChg>
        <pc:spChg chg="add mod">
          <ac:chgData name="MT 草苅 勝太" userId="S::shota.kusakari@metateam.co.jp::80b42f99-5b3c-414a-a424-9baadcd4fd7e" providerId="AD" clId="Web-{282E1F97-1808-F0FE-5E12-783D86E37B9B}" dt="2024-08-07T05:30:02.616" v="612" actId="14100"/>
          <ac:spMkLst>
            <pc:docMk/>
            <pc:sldMk cId="2081163248" sldId="283"/>
            <ac:spMk id="30" creationId="{E5AB577A-426F-41A9-C2E4-5D05D90299E1}"/>
          </ac:spMkLst>
        </pc:spChg>
        <pc:spChg chg="add mod">
          <ac:chgData name="MT 草苅 勝太" userId="S::shota.kusakari@metateam.co.jp::80b42f99-5b3c-414a-a424-9baadcd4fd7e" providerId="AD" clId="Web-{282E1F97-1808-F0FE-5E12-783D86E37B9B}" dt="2024-08-07T05:41:25.747" v="619" actId="1076"/>
          <ac:spMkLst>
            <pc:docMk/>
            <pc:sldMk cId="2081163248" sldId="283"/>
            <ac:spMk id="34" creationId="{B1EB3A8A-1A36-36A9-B13A-D51DA1CAB5A0}"/>
          </ac:spMkLst>
        </pc:spChg>
        <pc:spChg chg="add mod">
          <ac:chgData name="MT 草苅 勝太" userId="S::shota.kusakari@metateam.co.jp::80b42f99-5b3c-414a-a424-9baadcd4fd7e" providerId="AD" clId="Web-{282E1F97-1808-F0FE-5E12-783D86E37B9B}" dt="2024-08-07T05:41:15.591" v="616" actId="1076"/>
          <ac:spMkLst>
            <pc:docMk/>
            <pc:sldMk cId="2081163248" sldId="283"/>
            <ac:spMk id="36" creationId="{1E1DDEBA-DAC9-4357-EA19-D5CBCF2C7D79}"/>
          </ac:spMkLst>
        </pc:spChg>
        <pc:grpChg chg="add mod">
          <ac:chgData name="MT 草苅 勝太" userId="S::shota.kusakari@metateam.co.jp::80b42f99-5b3c-414a-a424-9baadcd4fd7e" providerId="AD" clId="Web-{282E1F97-1808-F0FE-5E12-783D86E37B9B}" dt="2024-08-07T05:29:34.662" v="603" actId="14100"/>
          <ac:grpSpMkLst>
            <pc:docMk/>
            <pc:sldMk cId="2081163248" sldId="283"/>
            <ac:grpSpMk id="13" creationId="{C77FB020-B21A-A701-066F-E6835CA9F03F}"/>
          </ac:grpSpMkLst>
        </pc:grpChg>
        <pc:grpChg chg="add mod">
          <ac:chgData name="MT 草苅 勝太" userId="S::shota.kusakari@metateam.co.jp::80b42f99-5b3c-414a-a424-9baadcd4fd7e" providerId="AD" clId="Web-{282E1F97-1808-F0FE-5E12-783D86E37B9B}" dt="2024-08-07T05:28:37.785" v="590" actId="14100"/>
          <ac:grpSpMkLst>
            <pc:docMk/>
            <pc:sldMk cId="2081163248" sldId="283"/>
            <ac:grpSpMk id="21" creationId="{60FD8FDE-1C9D-0855-48FC-144758D96B78}"/>
          </ac:grpSpMkLst>
        </pc:grpChg>
        <pc:grpChg chg="add del mod">
          <ac:chgData name="MT 草苅 勝太" userId="S::shota.kusakari@metateam.co.jp::80b42f99-5b3c-414a-a424-9baadcd4fd7e" providerId="AD" clId="Web-{282E1F97-1808-F0FE-5E12-783D86E37B9B}" dt="2024-08-07T05:29:15.083" v="594"/>
          <ac:grpSpMkLst>
            <pc:docMk/>
            <pc:sldMk cId="2081163248" sldId="283"/>
            <ac:grpSpMk id="26" creationId="{144871AA-1BB1-4039-6C16-86B57426A86E}"/>
          </ac:grpSpMkLst>
        </pc:grpChg>
        <pc:grpChg chg="add mod">
          <ac:chgData name="MT 草苅 勝太" userId="S::shota.kusakari@metateam.co.jp::80b42f99-5b3c-414a-a424-9baadcd4fd7e" providerId="AD" clId="Web-{282E1F97-1808-F0FE-5E12-783D86E37B9B}" dt="2024-08-07T06:35:35.802" v="629" actId="1076"/>
          <ac:grpSpMkLst>
            <pc:docMk/>
            <pc:sldMk cId="2081163248" sldId="283"/>
            <ac:grpSpMk id="37" creationId="{77962D73-AF14-E2C2-735D-9A0C4E7E58DB}"/>
          </ac:grpSpMkLst>
        </pc:grpChg>
        <pc:grpChg chg="add del mod">
          <ac:chgData name="MT 草苅 勝太" userId="S::shota.kusakari@metateam.co.jp::80b42f99-5b3c-414a-a424-9baadcd4fd7e" providerId="AD" clId="Web-{282E1F97-1808-F0FE-5E12-783D86E37B9B}" dt="2024-08-07T06:42:53.786" v="672"/>
          <ac:grpSpMkLst>
            <pc:docMk/>
            <pc:sldMk cId="2081163248" sldId="283"/>
            <ac:grpSpMk id="38" creationId="{FF6CFB1B-93EC-B28F-5AC3-677829443602}"/>
          </ac:grpSpMkLst>
        </pc:grpChg>
        <pc:picChg chg="mod">
          <ac:chgData name="MT 草苅 勝太" userId="S::shota.kusakari@metateam.co.jp::80b42f99-5b3c-414a-a424-9baadcd4fd7e" providerId="AD" clId="Web-{282E1F97-1808-F0FE-5E12-783D86E37B9B}" dt="2024-08-07T06:35:12.786" v="625" actId="1076"/>
          <ac:picMkLst>
            <pc:docMk/>
            <pc:sldMk cId="2081163248" sldId="283"/>
            <ac:picMk id="11" creationId="{9982364B-B6FE-4184-CF65-B41F33E30282}"/>
          </ac:picMkLst>
        </pc:picChg>
        <pc:picChg chg="add">
          <ac:chgData name="MT 草苅 勝太" userId="S::shota.kusakari@metateam.co.jp::80b42f99-5b3c-414a-a424-9baadcd4fd7e" providerId="AD" clId="Web-{282E1F97-1808-F0FE-5E12-783D86E37B9B}" dt="2024-08-07T05:28:29.331" v="582"/>
          <ac:picMkLst>
            <pc:docMk/>
            <pc:sldMk cId="2081163248" sldId="283"/>
            <ac:picMk id="28" creationId="{33E9DC16-2C09-D7AB-4E80-9E43D0E5A8A2}"/>
          </ac:picMkLst>
        </pc:picChg>
        <pc:picChg chg="add mod">
          <ac:chgData name="MT 草苅 勝太" userId="S::shota.kusakari@metateam.co.jp::80b42f99-5b3c-414a-a424-9baadcd4fd7e" providerId="AD" clId="Web-{282E1F97-1808-F0FE-5E12-783D86E37B9B}" dt="2024-08-07T05:41:22.825" v="618" actId="1076"/>
          <ac:picMkLst>
            <pc:docMk/>
            <pc:sldMk cId="2081163248" sldId="283"/>
            <ac:picMk id="32" creationId="{F3F568A9-A1C9-F9D7-9902-D509D252AD09}"/>
          </ac:picMkLst>
        </pc:picChg>
      </pc:sldChg>
      <pc:sldChg chg="modSp ord">
        <pc:chgData name="MT 草苅 勝太" userId="S::shota.kusakari@metateam.co.jp::80b42f99-5b3c-414a-a424-9baadcd4fd7e" providerId="AD" clId="Web-{282E1F97-1808-F0FE-5E12-783D86E37B9B}" dt="2024-08-07T06:40:23.734" v="652"/>
        <pc:sldMkLst>
          <pc:docMk/>
          <pc:sldMk cId="2225289257" sldId="284"/>
        </pc:sldMkLst>
        <pc:spChg chg="mod">
          <ac:chgData name="MT 草苅 勝太" userId="S::shota.kusakari@metateam.co.jp::80b42f99-5b3c-414a-a424-9baadcd4fd7e" providerId="AD" clId="Web-{282E1F97-1808-F0FE-5E12-783D86E37B9B}" dt="2024-08-07T01:44:16.037" v="4" actId="20577"/>
          <ac:spMkLst>
            <pc:docMk/>
            <pc:sldMk cId="2225289257" sldId="284"/>
            <ac:spMk id="8" creationId="{CD32BAD7-74D1-7B88-2ECC-F56B09B6F30C}"/>
          </ac:spMkLst>
        </pc:spChg>
      </pc:sldChg>
      <pc:sldChg chg="modSp">
        <pc:chgData name="MT 草苅 勝太" userId="S::shota.kusakari@metateam.co.jp::80b42f99-5b3c-414a-a424-9baadcd4fd7e" providerId="AD" clId="Web-{282E1F97-1808-F0FE-5E12-783D86E37B9B}" dt="2024-08-07T06:35:58.584" v="631"/>
        <pc:sldMkLst>
          <pc:docMk/>
          <pc:sldMk cId="3602157197" sldId="285"/>
        </pc:sldMkLst>
        <pc:spChg chg="mod">
          <ac:chgData name="MT 草苅 勝太" userId="S::shota.kusakari@metateam.co.jp::80b42f99-5b3c-414a-a424-9baadcd4fd7e" providerId="AD" clId="Web-{282E1F97-1808-F0FE-5E12-783D86E37B9B}" dt="2024-08-07T06:35:58.584" v="631"/>
          <ac:spMkLst>
            <pc:docMk/>
            <pc:sldMk cId="3602157197" sldId="285"/>
            <ac:spMk id="7" creationId="{1C2FF6C7-477C-186D-3AB0-4D9827B3414E}"/>
          </ac:spMkLst>
        </pc:spChg>
      </pc:sldChg>
      <pc:sldChg chg="addSp delSp modSp add replId">
        <pc:chgData name="MT 草苅 勝太" userId="S::shota.kusakari@metateam.co.jp::80b42f99-5b3c-414a-a424-9baadcd4fd7e" providerId="AD" clId="Web-{282E1F97-1808-F0FE-5E12-783D86E37B9B}" dt="2024-08-07T05:45:30.568" v="622" actId="1076"/>
        <pc:sldMkLst>
          <pc:docMk/>
          <pc:sldMk cId="1638246264" sldId="288"/>
        </pc:sldMkLst>
        <pc:spChg chg="mod">
          <ac:chgData name="MT 草苅 勝太" userId="S::shota.kusakari@metateam.co.jp::80b42f99-5b3c-414a-a424-9baadcd4fd7e" providerId="AD" clId="Web-{282E1F97-1808-F0FE-5E12-783D86E37B9B}" dt="2024-08-07T05:45:30.568" v="622" actId="1076"/>
          <ac:spMkLst>
            <pc:docMk/>
            <pc:sldMk cId="1638246264" sldId="288"/>
            <ac:spMk id="4" creationId="{762E8ECC-CE08-8D8E-8AD5-81B8F397E706}"/>
          </ac:spMkLst>
        </pc:spChg>
        <pc:spChg chg="del">
          <ac:chgData name="MT 草苅 勝太" userId="S::shota.kusakari@metateam.co.jp::80b42f99-5b3c-414a-a424-9baadcd4fd7e" providerId="AD" clId="Web-{282E1F97-1808-F0FE-5E12-783D86E37B9B}" dt="2024-08-07T02:18:18.352" v="310"/>
          <ac:spMkLst>
            <pc:docMk/>
            <pc:sldMk cId="1638246264" sldId="288"/>
            <ac:spMk id="7" creationId="{72EA3A34-6736-17EF-D1F5-6F34DB587B73}"/>
          </ac:spMkLst>
        </pc:spChg>
        <pc:spChg chg="add del mod">
          <ac:chgData name="MT 草苅 勝太" userId="S::shota.kusakari@metateam.co.jp::80b42f99-5b3c-414a-a424-9baadcd4fd7e" providerId="AD" clId="Web-{282E1F97-1808-F0FE-5E12-783D86E37B9B}" dt="2024-08-07T03:59:08.267" v="462"/>
          <ac:spMkLst>
            <pc:docMk/>
            <pc:sldMk cId="1638246264" sldId="288"/>
            <ac:spMk id="8" creationId="{2533E3C2-619D-A2F4-626B-5A55D1CD45DB}"/>
          </ac:spMkLst>
        </pc:spChg>
        <pc:spChg chg="add del">
          <ac:chgData name="MT 草苅 勝太" userId="S::shota.kusakari@metateam.co.jp::80b42f99-5b3c-414a-a424-9baadcd4fd7e" providerId="AD" clId="Web-{282E1F97-1808-F0FE-5E12-783D86E37B9B}" dt="2024-08-07T02:21:37.171" v="312"/>
          <ac:spMkLst>
            <pc:docMk/>
            <pc:sldMk cId="1638246264" sldId="288"/>
            <ac:spMk id="8" creationId="{951F9D7A-95D8-FB7A-66BC-893F7E61D7E4}"/>
          </ac:spMkLst>
        </pc:spChg>
        <pc:spChg chg="add mod">
          <ac:chgData name="MT 草苅 勝太" userId="S::shota.kusakari@metateam.co.jp::80b42f99-5b3c-414a-a424-9baadcd4fd7e" providerId="AD" clId="Web-{282E1F97-1808-F0FE-5E12-783D86E37B9B}" dt="2024-08-07T02:22:09.110" v="321" actId="1076"/>
          <ac:spMkLst>
            <pc:docMk/>
            <pc:sldMk cId="1638246264" sldId="288"/>
            <ac:spMk id="10" creationId="{EC5395B2-8E27-FC08-EA59-BC3A8D4BA88F}"/>
          </ac:spMkLst>
        </pc:spChg>
        <pc:spChg chg="add mod">
          <ac:chgData name="MT 草苅 勝太" userId="S::shota.kusakari@metateam.co.jp::80b42f99-5b3c-414a-a424-9baadcd4fd7e" providerId="AD" clId="Web-{282E1F97-1808-F0FE-5E12-783D86E37B9B}" dt="2024-08-07T02:22:05.813" v="320" actId="1076"/>
          <ac:spMkLst>
            <pc:docMk/>
            <pc:sldMk cId="1638246264" sldId="288"/>
            <ac:spMk id="12" creationId="{7BE5E792-34F1-6D00-30DD-B7EFF0403BC5}"/>
          </ac:spMkLst>
        </pc:spChg>
        <pc:spChg chg="add mod">
          <ac:chgData name="MT 草苅 勝太" userId="S::shota.kusakari@metateam.co.jp::80b42f99-5b3c-414a-a424-9baadcd4fd7e" providerId="AD" clId="Web-{282E1F97-1808-F0FE-5E12-783D86E37B9B}" dt="2024-08-07T02:22:13.266" v="322" actId="1076"/>
          <ac:spMkLst>
            <pc:docMk/>
            <pc:sldMk cId="1638246264" sldId="288"/>
            <ac:spMk id="14" creationId="{309BE9F5-DC5A-8AC6-5B9E-72C7E419B642}"/>
          </ac:spMkLst>
        </pc:spChg>
        <pc:spChg chg="add del">
          <ac:chgData name="MT 草苅 勝太" userId="S::shota.kusakari@metateam.co.jp::80b42f99-5b3c-414a-a424-9baadcd4fd7e" providerId="AD" clId="Web-{282E1F97-1808-F0FE-5E12-783D86E37B9B}" dt="2024-08-07T04:01:26.256" v="466"/>
          <ac:spMkLst>
            <pc:docMk/>
            <pc:sldMk cId="1638246264" sldId="288"/>
            <ac:spMk id="15" creationId="{FA302BA0-4CC0-8376-6E46-F9060898F67E}"/>
          </ac:spMkLst>
        </pc:spChg>
        <pc:spChg chg="add mod">
          <ac:chgData name="MT 草苅 勝太" userId="S::shota.kusakari@metateam.co.jp::80b42f99-5b3c-414a-a424-9baadcd4fd7e" providerId="AD" clId="Web-{282E1F97-1808-F0FE-5E12-783D86E37B9B}" dt="2024-08-07T05:24:40.761" v="547"/>
          <ac:spMkLst>
            <pc:docMk/>
            <pc:sldMk cId="1638246264" sldId="288"/>
            <ac:spMk id="16" creationId="{302A13D5-D513-CEB4-EF66-4B9C2E1736B9}"/>
          </ac:spMkLst>
        </pc:spChg>
        <pc:spChg chg="add mod">
          <ac:chgData name="MT 草苅 勝太" userId="S::shota.kusakari@metateam.co.jp::80b42f99-5b3c-414a-a424-9baadcd4fd7e" providerId="AD" clId="Web-{282E1F97-1808-F0FE-5E12-783D86E37B9B}" dt="2024-08-07T05:26:07.874" v="565" actId="20577"/>
          <ac:spMkLst>
            <pc:docMk/>
            <pc:sldMk cId="1638246264" sldId="288"/>
            <ac:spMk id="24" creationId="{51ED9554-0841-D8DD-5C41-7F4D71174554}"/>
          </ac:spMkLst>
        </pc:spChg>
        <pc:spChg chg="add del mod">
          <ac:chgData name="MT 草苅 勝太" userId="S::shota.kusakari@metateam.co.jp::80b42f99-5b3c-414a-a424-9baadcd4fd7e" providerId="AD" clId="Web-{282E1F97-1808-F0FE-5E12-783D86E37B9B}" dt="2024-08-07T02:37:29.248" v="363"/>
          <ac:spMkLst>
            <pc:docMk/>
            <pc:sldMk cId="1638246264" sldId="288"/>
            <ac:spMk id="24" creationId="{BEC994C6-8C12-B36C-C6EF-745584682224}"/>
          </ac:spMkLst>
        </pc:spChg>
        <pc:spChg chg="add mod">
          <ac:chgData name="MT 草苅 勝太" userId="S::shota.kusakari@metateam.co.jp::80b42f99-5b3c-414a-a424-9baadcd4fd7e" providerId="AD" clId="Web-{282E1F97-1808-F0FE-5E12-783D86E37B9B}" dt="2024-08-07T02:38:54.844" v="370" actId="1076"/>
          <ac:spMkLst>
            <pc:docMk/>
            <pc:sldMk cId="1638246264" sldId="288"/>
            <ac:spMk id="25" creationId="{C17E1480-D7CE-7BE4-EB41-E977DD101D22}"/>
          </ac:spMkLst>
        </pc:spChg>
        <pc:spChg chg="add mod">
          <ac:chgData name="MT 草苅 勝太" userId="S::shota.kusakari@metateam.co.jp::80b42f99-5b3c-414a-a424-9baadcd4fd7e" providerId="AD" clId="Web-{282E1F97-1808-F0FE-5E12-783D86E37B9B}" dt="2024-08-07T02:57:12.972" v="418" actId="1076"/>
          <ac:spMkLst>
            <pc:docMk/>
            <pc:sldMk cId="1638246264" sldId="288"/>
            <ac:spMk id="28" creationId="{65E3703E-5F92-0237-9E0B-A7AE67C44382}"/>
          </ac:spMkLst>
        </pc:spChg>
        <pc:spChg chg="add mod">
          <ac:chgData name="MT 草苅 勝太" userId="S::shota.kusakari@metateam.co.jp::80b42f99-5b3c-414a-a424-9baadcd4fd7e" providerId="AD" clId="Web-{282E1F97-1808-F0FE-5E12-783D86E37B9B}" dt="2024-08-07T03:14:57.118" v="424" actId="14100"/>
          <ac:spMkLst>
            <pc:docMk/>
            <pc:sldMk cId="1638246264" sldId="288"/>
            <ac:spMk id="30" creationId="{5DB5BD0C-9C5E-78C9-B138-0B77A24A0C2B}"/>
          </ac:spMkLst>
        </pc:spChg>
        <pc:spChg chg="add mod">
          <ac:chgData name="MT 草苅 勝太" userId="S::shota.kusakari@metateam.co.jp::80b42f99-5b3c-414a-a424-9baadcd4fd7e" providerId="AD" clId="Web-{282E1F97-1808-F0FE-5E12-783D86E37B9B}" dt="2024-08-07T05:23:32.572" v="523" actId="1076"/>
          <ac:spMkLst>
            <pc:docMk/>
            <pc:sldMk cId="1638246264" sldId="288"/>
            <ac:spMk id="31" creationId="{591BAE56-A24E-B314-70C6-0FBE9C9A7018}"/>
          </ac:spMkLst>
        </pc:spChg>
        <pc:spChg chg="add mod">
          <ac:chgData name="MT 草苅 勝太" userId="S::shota.kusakari@metateam.co.jp::80b42f99-5b3c-414a-a424-9baadcd4fd7e" providerId="AD" clId="Web-{282E1F97-1808-F0FE-5E12-783D86E37B9B}" dt="2024-08-07T03:15:10.338" v="428" actId="1076"/>
          <ac:spMkLst>
            <pc:docMk/>
            <pc:sldMk cId="1638246264" sldId="288"/>
            <ac:spMk id="32" creationId="{C6408EEA-891F-14BB-ABF7-62E179C582EE}"/>
          </ac:spMkLst>
        </pc:spChg>
        <pc:spChg chg="add mod">
          <ac:chgData name="MT 草苅 勝太" userId="S::shota.kusakari@metateam.co.jp::80b42f99-5b3c-414a-a424-9baadcd4fd7e" providerId="AD" clId="Web-{282E1F97-1808-F0FE-5E12-783D86E37B9B}" dt="2024-08-07T03:15:07.931" v="427" actId="1076"/>
          <ac:spMkLst>
            <pc:docMk/>
            <pc:sldMk cId="1638246264" sldId="288"/>
            <ac:spMk id="33" creationId="{008B4286-F918-FEAA-C746-9B60F564544A}"/>
          </ac:spMkLst>
        </pc:spChg>
        <pc:grpChg chg="add mod">
          <ac:chgData name="MT 草苅 勝太" userId="S::shota.kusakari@metateam.co.jp::80b42f99-5b3c-414a-a424-9baadcd4fd7e" providerId="AD" clId="Web-{282E1F97-1808-F0FE-5E12-783D86E37B9B}" dt="2024-08-07T04:06:14.859" v="498" actId="1076"/>
          <ac:grpSpMkLst>
            <pc:docMk/>
            <pc:sldMk cId="1638246264" sldId="288"/>
            <ac:grpSpMk id="11" creationId="{FF7088AD-EFDA-94D0-07DE-0B7A02623C71}"/>
          </ac:grpSpMkLst>
        </pc:grpChg>
        <pc:grpChg chg="add mod">
          <ac:chgData name="MT 草苅 勝太" userId="S::shota.kusakari@metateam.co.jp::80b42f99-5b3c-414a-a424-9baadcd4fd7e" providerId="AD" clId="Web-{282E1F97-1808-F0FE-5E12-783D86E37B9B}" dt="2024-08-07T02:40:33.066" v="373" actId="1076"/>
          <ac:grpSpMkLst>
            <pc:docMk/>
            <pc:sldMk cId="1638246264" sldId="288"/>
            <ac:grpSpMk id="26" creationId="{36ABD8C4-2FAE-119B-A23D-C7DA1E02CCA0}"/>
          </ac:grpSpMkLst>
        </pc:grpChg>
        <pc:grpChg chg="add mod">
          <ac:chgData name="MT 草苅 勝太" userId="S::shota.kusakari@metateam.co.jp::80b42f99-5b3c-414a-a424-9baadcd4fd7e" providerId="AD" clId="Web-{282E1F97-1808-F0FE-5E12-783D86E37B9B}" dt="2024-08-07T03:16:05.215" v="439" actId="1076"/>
          <ac:grpSpMkLst>
            <pc:docMk/>
            <pc:sldMk cId="1638246264" sldId="288"/>
            <ac:grpSpMk id="29" creationId="{D4140AD0-A2A7-ECC4-EAE9-0E262223C8BE}"/>
          </ac:grpSpMkLst>
        </pc:grpChg>
        <pc:picChg chg="add mod">
          <ac:chgData name="MT 草苅 勝太" userId="S::shota.kusakari@metateam.co.jp::80b42f99-5b3c-414a-a424-9baadcd4fd7e" providerId="AD" clId="Web-{282E1F97-1808-F0FE-5E12-783D86E37B9B}" dt="2024-08-07T03:14:19.101" v="420" actId="1076"/>
          <ac:picMkLst>
            <pc:docMk/>
            <pc:sldMk cId="1638246264" sldId="288"/>
            <ac:picMk id="7" creationId="{362DC95E-3FC7-2D3B-2561-382D7B5F7D45}"/>
          </ac:picMkLst>
        </pc:picChg>
        <pc:picChg chg="add mod">
          <ac:chgData name="MT 草苅 勝太" userId="S::shota.kusakari@metateam.co.jp::80b42f99-5b3c-414a-a424-9baadcd4fd7e" providerId="AD" clId="Web-{282E1F97-1808-F0FE-5E12-783D86E37B9B}" dt="2024-08-07T05:22:49.164" v="512" actId="1076"/>
          <ac:picMkLst>
            <pc:docMk/>
            <pc:sldMk cId="1638246264" sldId="288"/>
            <ac:picMk id="8" creationId="{014C4D1B-29DC-210A-3C9F-C9EDB3036D65}"/>
          </ac:picMkLst>
        </pc:picChg>
        <pc:picChg chg="add mod">
          <ac:chgData name="MT 草苅 勝太" userId="S::shota.kusakari@metateam.co.jp::80b42f99-5b3c-414a-a424-9baadcd4fd7e" providerId="AD" clId="Web-{282E1F97-1808-F0FE-5E12-783D86E37B9B}" dt="2024-08-07T03:16:02.730" v="438" actId="1076"/>
          <ac:picMkLst>
            <pc:docMk/>
            <pc:sldMk cId="1638246264" sldId="288"/>
            <ac:picMk id="9" creationId="{EB35F04C-55BD-48D2-A532-6E3C82DFD937}"/>
          </ac:picMkLst>
        </pc:picChg>
        <pc:picChg chg="add mod modCrop">
          <ac:chgData name="MT 草苅 勝太" userId="S::shota.kusakari@metateam.co.jp::80b42f99-5b3c-414a-a424-9baadcd4fd7e" providerId="AD" clId="Web-{282E1F97-1808-F0FE-5E12-783D86E37B9B}" dt="2024-08-07T04:02:11.648" v="481" actId="1076"/>
          <ac:picMkLst>
            <pc:docMk/>
            <pc:sldMk cId="1638246264" sldId="288"/>
            <ac:picMk id="13" creationId="{F24A5369-5036-2B74-A34F-9B511B5E1B62}"/>
          </ac:picMkLst>
        </pc:picChg>
        <pc:picChg chg="add del mod">
          <ac:chgData name="MT 草苅 勝太" userId="S::shota.kusakari@metateam.co.jp::80b42f99-5b3c-414a-a424-9baadcd4fd7e" providerId="AD" clId="Web-{282E1F97-1808-F0FE-5E12-783D86E37B9B}" dt="2024-08-07T02:29:01.794" v="324"/>
          <ac:picMkLst>
            <pc:docMk/>
            <pc:sldMk cId="1638246264" sldId="288"/>
            <ac:picMk id="15" creationId="{6553E390-8122-E613-C605-733CAF44862B}"/>
          </ac:picMkLst>
        </pc:picChg>
        <pc:picChg chg="add del mod">
          <ac:chgData name="MT 草苅 勝太" userId="S::shota.kusakari@metateam.co.jp::80b42f99-5b3c-414a-a424-9baadcd4fd7e" providerId="AD" clId="Web-{282E1F97-1808-F0FE-5E12-783D86E37B9B}" dt="2024-08-07T02:29:44.155" v="329"/>
          <ac:picMkLst>
            <pc:docMk/>
            <pc:sldMk cId="1638246264" sldId="288"/>
            <ac:picMk id="16" creationId="{DC7D34C2-3D02-FFCB-3D8E-674806861B8C}"/>
          </ac:picMkLst>
        </pc:picChg>
        <pc:picChg chg="add del mod modCrop">
          <ac:chgData name="MT 草苅 勝太" userId="S::shota.kusakari@metateam.co.jp::80b42f99-5b3c-414a-a424-9baadcd4fd7e" providerId="AD" clId="Web-{282E1F97-1808-F0FE-5E12-783D86E37B9B}" dt="2024-08-07T02:30:51.251" v="335"/>
          <ac:picMkLst>
            <pc:docMk/>
            <pc:sldMk cId="1638246264" sldId="288"/>
            <ac:picMk id="17" creationId="{15669BB5-473E-C1C7-3372-9421CFB2642A}"/>
          </ac:picMkLst>
        </pc:picChg>
        <pc:picChg chg="add del mod">
          <ac:chgData name="MT 草苅 勝太" userId="S::shota.kusakari@metateam.co.jp::80b42f99-5b3c-414a-a424-9baadcd4fd7e" providerId="AD" clId="Web-{282E1F97-1808-F0FE-5E12-783D86E37B9B}" dt="2024-08-07T04:02:29.305" v="483"/>
          <ac:picMkLst>
            <pc:docMk/>
            <pc:sldMk cId="1638246264" sldId="288"/>
            <ac:picMk id="17" creationId="{31CC4EF5-F46A-24D6-1A56-A483CD6A5301}"/>
          </ac:picMkLst>
        </pc:picChg>
        <pc:picChg chg="add del mod">
          <ac:chgData name="MT 草苅 勝太" userId="S::shota.kusakari@metateam.co.jp::80b42f99-5b3c-414a-a424-9baadcd4fd7e" providerId="AD" clId="Web-{282E1F97-1808-F0FE-5E12-783D86E37B9B}" dt="2024-08-07T02:32:46.536" v="343"/>
          <ac:picMkLst>
            <pc:docMk/>
            <pc:sldMk cId="1638246264" sldId="288"/>
            <ac:picMk id="18" creationId="{149BF6CC-F121-77D6-D8D2-3A87BC3BAA76}"/>
          </ac:picMkLst>
        </pc:picChg>
        <pc:picChg chg="add del mod">
          <ac:chgData name="MT 草苅 勝太" userId="S::shota.kusakari@metateam.co.jp::80b42f99-5b3c-414a-a424-9baadcd4fd7e" providerId="AD" clId="Web-{282E1F97-1808-F0FE-5E12-783D86E37B9B}" dt="2024-08-07T04:02:33.571" v="485"/>
          <ac:picMkLst>
            <pc:docMk/>
            <pc:sldMk cId="1638246264" sldId="288"/>
            <ac:picMk id="18" creationId="{226DCE85-2C64-C20B-2FF9-D7DE88E1F9BA}"/>
          </ac:picMkLst>
        </pc:picChg>
        <pc:picChg chg="add mod">
          <ac:chgData name="MT 草苅 勝太" userId="S::shota.kusakari@metateam.co.jp::80b42f99-5b3c-414a-a424-9baadcd4fd7e" providerId="AD" clId="Web-{282E1F97-1808-F0FE-5E12-783D86E37B9B}" dt="2024-08-07T02:35:36.463" v="349" actId="1076"/>
          <ac:picMkLst>
            <pc:docMk/>
            <pc:sldMk cId="1638246264" sldId="288"/>
            <ac:picMk id="19" creationId="{C05C42A1-6357-8901-621D-D2B7241FD49C}"/>
          </ac:picMkLst>
        </pc:picChg>
        <pc:picChg chg="add mod">
          <ac:chgData name="MT 草苅 勝太" userId="S::shota.kusakari@metateam.co.jp::80b42f99-5b3c-414a-a424-9baadcd4fd7e" providerId="AD" clId="Web-{282E1F97-1808-F0FE-5E12-783D86E37B9B}" dt="2024-08-07T02:35:55.854" v="351" actId="1076"/>
          <ac:picMkLst>
            <pc:docMk/>
            <pc:sldMk cId="1638246264" sldId="288"/>
            <ac:picMk id="20" creationId="{EE83C6E2-6854-C8BE-2D5F-A7132CF25820}"/>
          </ac:picMkLst>
        </pc:picChg>
        <pc:picChg chg="add mod">
          <ac:chgData name="MT 草苅 勝太" userId="S::shota.kusakari@metateam.co.jp::80b42f99-5b3c-414a-a424-9baadcd4fd7e" providerId="AD" clId="Web-{282E1F97-1808-F0FE-5E12-783D86E37B9B}" dt="2024-08-07T02:36:55.122" v="360" actId="1076"/>
          <ac:picMkLst>
            <pc:docMk/>
            <pc:sldMk cId="1638246264" sldId="288"/>
            <ac:picMk id="21" creationId="{C684A2DD-FD5F-3030-3318-1FFD8C3B3D19}"/>
          </ac:picMkLst>
        </pc:picChg>
        <pc:picChg chg="add mod">
          <ac:chgData name="MT 草苅 勝太" userId="S::shota.kusakari@metateam.co.jp::80b42f99-5b3c-414a-a424-9baadcd4fd7e" providerId="AD" clId="Web-{282E1F97-1808-F0FE-5E12-783D86E37B9B}" dt="2024-08-07T02:36:47.512" v="359" actId="14100"/>
          <ac:picMkLst>
            <pc:docMk/>
            <pc:sldMk cId="1638246264" sldId="288"/>
            <ac:picMk id="22" creationId="{D04FC63E-E293-88A4-923D-F3361AAB54BA}"/>
          </ac:picMkLst>
        </pc:picChg>
        <pc:picChg chg="add mod">
          <ac:chgData name="MT 草苅 勝太" userId="S::shota.kusakari@metateam.co.jp::80b42f99-5b3c-414a-a424-9baadcd4fd7e" providerId="AD" clId="Web-{282E1F97-1808-F0FE-5E12-783D86E37B9B}" dt="2024-08-07T02:36:43.575" v="357" actId="1076"/>
          <ac:picMkLst>
            <pc:docMk/>
            <pc:sldMk cId="1638246264" sldId="288"/>
            <ac:picMk id="23" creationId="{D015D4C6-DC20-0DB4-EBFC-F90E8E8C04A0}"/>
          </ac:picMkLst>
        </pc:picChg>
        <pc:picChg chg="add mod">
          <ac:chgData name="MT 草苅 勝太" userId="S::shota.kusakari@metateam.co.jp::80b42f99-5b3c-414a-a424-9baadcd4fd7e" providerId="AD" clId="Web-{282E1F97-1808-F0FE-5E12-783D86E37B9B}" dt="2024-08-07T02:57:09.316" v="417" actId="1076"/>
          <ac:picMkLst>
            <pc:docMk/>
            <pc:sldMk cId="1638246264" sldId="288"/>
            <ac:picMk id="27" creationId="{4DE59D1F-1691-9201-0027-E6A1A1826C58}"/>
          </ac:picMkLst>
        </pc:picChg>
        <pc:picChg chg="add del mod">
          <ac:chgData name="MT 草苅 勝太" userId="S::shota.kusakari@metateam.co.jp::80b42f99-5b3c-414a-a424-9baadcd4fd7e" providerId="AD" clId="Web-{282E1F97-1808-F0FE-5E12-783D86E37B9B}" dt="2024-08-07T02:54:53.484" v="392"/>
          <ac:picMkLst>
            <pc:docMk/>
            <pc:sldMk cId="1638246264" sldId="288"/>
            <ac:picMk id="31" creationId="{4C20F859-1F58-1BF2-75BE-9EC25706A12E}"/>
          </ac:picMkLst>
        </pc:picChg>
        <pc:picChg chg="add del mod">
          <ac:chgData name="MT 草苅 勝太" userId="S::shota.kusakari@metateam.co.jp::80b42f99-5b3c-414a-a424-9baadcd4fd7e" providerId="AD" clId="Web-{282E1F97-1808-F0FE-5E12-783D86E37B9B}" dt="2024-08-07T03:14:20.195" v="421"/>
          <ac:picMkLst>
            <pc:docMk/>
            <pc:sldMk cId="1638246264" sldId="288"/>
            <ac:picMk id="35" creationId="{F1BE02EE-42B8-F348-44BF-EAE124E5BF71}"/>
          </ac:picMkLst>
        </pc:picChg>
      </pc:sldChg>
      <pc:sldChg chg="addSp modSp add replId">
        <pc:chgData name="MT 草苅 勝太" userId="S::shota.kusakari@metateam.co.jp::80b42f99-5b3c-414a-a424-9baadcd4fd7e" providerId="AD" clId="Web-{282E1F97-1808-F0FE-5E12-783D86E37B9B}" dt="2024-08-07T06:41:36.283" v="663" actId="1076"/>
        <pc:sldMkLst>
          <pc:docMk/>
          <pc:sldMk cId="3476372236" sldId="289"/>
        </pc:sldMkLst>
        <pc:spChg chg="mod">
          <ac:chgData name="MT 草苅 勝太" userId="S::shota.kusakari@metateam.co.jp::80b42f99-5b3c-414a-a424-9baadcd4fd7e" providerId="AD" clId="Web-{282E1F97-1808-F0FE-5E12-783D86E37B9B}" dt="2024-08-07T06:40:41.907" v="654" actId="20577"/>
          <ac:spMkLst>
            <pc:docMk/>
            <pc:sldMk cId="3476372236" sldId="289"/>
            <ac:spMk id="4" creationId="{762E8ECC-CE08-8D8E-8AD5-81B8F397E706}"/>
          </ac:spMkLst>
        </pc:spChg>
        <pc:spChg chg="add mod">
          <ac:chgData name="MT 草苅 勝太" userId="S::shota.kusakari@metateam.co.jp::80b42f99-5b3c-414a-a424-9baadcd4fd7e" providerId="AD" clId="Web-{282E1F97-1808-F0FE-5E12-783D86E37B9B}" dt="2024-08-07T06:41:36.283" v="663" actId="1076"/>
          <ac:spMkLst>
            <pc:docMk/>
            <pc:sldMk cId="3476372236" sldId="289"/>
            <ac:spMk id="8" creationId="{AB400197-6C77-C4D4-06E9-FC25525B4044}"/>
          </ac:spMkLst>
        </pc:spChg>
      </pc:sldChg>
      <pc:sldChg chg="addSp modSp add replId">
        <pc:chgData name="MT 草苅 勝太" userId="S::shota.kusakari@metateam.co.jp::80b42f99-5b3c-414a-a424-9baadcd4fd7e" providerId="AD" clId="Web-{282E1F97-1808-F0FE-5E12-783D86E37B9B}" dt="2024-08-07T06:42:25.754" v="671" actId="20577"/>
        <pc:sldMkLst>
          <pc:docMk/>
          <pc:sldMk cId="1197465377" sldId="290"/>
        </pc:sldMkLst>
        <pc:spChg chg="mod">
          <ac:chgData name="MT 草苅 勝太" userId="S::shota.kusakari@metateam.co.jp::80b42f99-5b3c-414a-a424-9baadcd4fd7e" providerId="AD" clId="Web-{282E1F97-1808-F0FE-5E12-783D86E37B9B}" dt="2024-08-07T06:42:25.754" v="671" actId="20577"/>
          <ac:spMkLst>
            <pc:docMk/>
            <pc:sldMk cId="1197465377" sldId="290"/>
            <ac:spMk id="4" creationId="{762E8ECC-CE08-8D8E-8AD5-81B8F397E706}"/>
          </ac:spMkLst>
        </pc:spChg>
        <pc:spChg chg="add mod">
          <ac:chgData name="MT 草苅 勝太" userId="S::shota.kusakari@metateam.co.jp::80b42f99-5b3c-414a-a424-9baadcd4fd7e" providerId="AD" clId="Web-{282E1F97-1808-F0FE-5E12-783D86E37B9B}" dt="2024-08-07T06:42:15.222" v="666" actId="1076"/>
          <ac:spMkLst>
            <pc:docMk/>
            <pc:sldMk cId="1197465377" sldId="290"/>
            <ac:spMk id="8" creationId="{119479F0-9378-7E00-D553-4B400C82BC91}"/>
          </ac:spMkLst>
        </pc:spChg>
      </pc:sldChg>
      <pc:sldChg chg="addSp delSp modSp add replId">
        <pc:chgData name="MT 草苅 勝太" userId="S::shota.kusakari@metateam.co.jp::80b42f99-5b3c-414a-a424-9baadcd4fd7e" providerId="AD" clId="Web-{282E1F97-1808-F0FE-5E12-783D86E37B9B}" dt="2024-08-07T07:33:20.545" v="1022" actId="14100"/>
        <pc:sldMkLst>
          <pc:docMk/>
          <pc:sldMk cId="599564888" sldId="291"/>
        </pc:sldMkLst>
        <pc:spChg chg="mod">
          <ac:chgData name="MT 草苅 勝太" userId="S::shota.kusakari@metateam.co.jp::80b42f99-5b3c-414a-a424-9baadcd4fd7e" providerId="AD" clId="Web-{282E1F97-1808-F0FE-5E12-783D86E37B9B}" dt="2024-08-07T07:33:18.233" v="1021" actId="14100"/>
          <ac:spMkLst>
            <pc:docMk/>
            <pc:sldMk cId="599564888" sldId="291"/>
            <ac:spMk id="5" creationId="{00000000-0000-0000-0000-000000000000}"/>
          </ac:spMkLst>
        </pc:spChg>
        <pc:spChg chg="mod">
          <ac:chgData name="MT 草苅 勝太" userId="S::shota.kusakari@metateam.co.jp::80b42f99-5b3c-414a-a424-9baadcd4fd7e" providerId="AD" clId="Web-{282E1F97-1808-F0FE-5E12-783D86E37B9B}" dt="2024-08-07T07:33:20.545" v="1022" actId="14100"/>
          <ac:spMkLst>
            <pc:docMk/>
            <pc:sldMk cId="599564888" sldId="291"/>
            <ac:spMk id="6" creationId="{00000000-0000-0000-0000-000000000000}"/>
          </ac:spMkLst>
        </pc:spChg>
        <pc:spChg chg="del mod">
          <ac:chgData name="MT 草苅 勝太" userId="S::shota.kusakari@metateam.co.jp::80b42f99-5b3c-414a-a424-9baadcd4fd7e" providerId="AD" clId="Web-{282E1F97-1808-F0FE-5E12-783D86E37B9B}" dt="2024-08-07T07:23:59.339" v="977"/>
          <ac:spMkLst>
            <pc:docMk/>
            <pc:sldMk cId="599564888" sldId="291"/>
            <ac:spMk id="7" creationId="{5786E7FC-EC26-EA03-1331-C80BF9EB13E6}"/>
          </ac:spMkLst>
        </pc:spChg>
        <pc:spChg chg="del">
          <ac:chgData name="MT 草苅 勝太" userId="S::shota.kusakari@metateam.co.jp::80b42f99-5b3c-414a-a424-9baadcd4fd7e" providerId="AD" clId="Web-{282E1F97-1808-F0FE-5E12-783D86E37B9B}" dt="2024-08-07T07:32:13.418" v="1010"/>
          <ac:spMkLst>
            <pc:docMk/>
            <pc:sldMk cId="599564888" sldId="291"/>
            <ac:spMk id="8" creationId="{A98A1133-21B8-3F42-821B-3051B08F8018}"/>
          </ac:spMkLst>
        </pc:spChg>
        <pc:spChg chg="mod">
          <ac:chgData name="MT 草苅 勝太" userId="S::shota.kusakari@metateam.co.jp::80b42f99-5b3c-414a-a424-9baadcd4fd7e" providerId="AD" clId="Web-{282E1F97-1808-F0FE-5E12-783D86E37B9B}" dt="2024-08-07T07:31:49.526" v="1009" actId="1076"/>
          <ac:spMkLst>
            <pc:docMk/>
            <pc:sldMk cId="599564888" sldId="291"/>
            <ac:spMk id="9" creationId="{78158CDF-39A1-81B1-2FAB-927223342B78}"/>
          </ac:spMkLst>
        </pc:spChg>
        <pc:spChg chg="add mod">
          <ac:chgData name="MT 草苅 勝太" userId="S::shota.kusakari@metateam.co.jp::80b42f99-5b3c-414a-a424-9baadcd4fd7e" providerId="AD" clId="Web-{282E1F97-1808-F0FE-5E12-783D86E37B9B}" dt="2024-08-07T07:31:44.339" v="1008" actId="1076"/>
          <ac:spMkLst>
            <pc:docMk/>
            <pc:sldMk cId="599564888" sldId="291"/>
            <ac:spMk id="12" creationId="{A79211D5-98FF-A401-2517-4B4D10483E97}"/>
          </ac:spMkLst>
        </pc:spChg>
        <pc:grpChg chg="mod">
          <ac:chgData name="MT 草苅 勝太" userId="S::shota.kusakari@metateam.co.jp::80b42f99-5b3c-414a-a424-9baadcd4fd7e" providerId="AD" clId="Web-{282E1F97-1808-F0FE-5E12-783D86E37B9B}" dt="2024-08-07T07:31:30.963" v="1006" actId="1076"/>
          <ac:grpSpMkLst>
            <pc:docMk/>
            <pc:sldMk cId="599564888" sldId="291"/>
            <ac:grpSpMk id="60" creationId="{C99EBCE4-6E81-5F9C-14C3-0F25EF99294F}"/>
          </ac:grpSpMkLst>
        </pc:grpChg>
        <pc:grpChg chg="del">
          <ac:chgData name="MT 草苅 勝太" userId="S::shota.kusakari@metateam.co.jp::80b42f99-5b3c-414a-a424-9baadcd4fd7e" providerId="AD" clId="Web-{282E1F97-1808-F0FE-5E12-783D86E37B9B}" dt="2024-08-07T07:23:55.260" v="975"/>
          <ac:grpSpMkLst>
            <pc:docMk/>
            <pc:sldMk cId="599564888" sldId="291"/>
            <ac:grpSpMk id="62" creationId="{72FBFDE0-15BE-4E97-5E0F-CF794F46EC3B}"/>
          </ac:grpSpMkLst>
        </pc:grpChg>
        <pc:picChg chg="add del mod">
          <ac:chgData name="MT 草苅 勝太" userId="S::shota.kusakari@metateam.co.jp::80b42f99-5b3c-414a-a424-9baadcd4fd7e" providerId="AD" clId="Web-{282E1F97-1808-F0FE-5E12-783D86E37B9B}" dt="2024-08-07T07:32:36.325" v="1015"/>
          <ac:picMkLst>
            <pc:docMk/>
            <pc:sldMk cId="599564888" sldId="291"/>
            <ac:picMk id="18" creationId="{0F798706-C1EC-E106-9524-77F7E37BEEB5}"/>
          </ac:picMkLst>
        </pc:picChg>
      </pc:sldChg>
    </pc:docChg>
  </pc:docChgLst>
  <pc:docChgLst>
    <pc:chgData name="MT 草苅 勝太" userId="S::shota.kusakari@metateam.co.jp::80b42f99-5b3c-414a-a424-9baadcd4fd7e" providerId="AD" clId="Web-{53E11689-2957-EB3E-5EFB-7227B1B895DA}"/>
    <pc:docChg chg="delSld modSld sldOrd">
      <pc:chgData name="MT 草苅 勝太" userId="S::shota.kusakari@metateam.co.jp::80b42f99-5b3c-414a-a424-9baadcd4fd7e" providerId="AD" clId="Web-{53E11689-2957-EB3E-5EFB-7227B1B895DA}" dt="2024-08-02T02:57:04.950" v="531" actId="20577"/>
      <pc:docMkLst>
        <pc:docMk/>
      </pc:docMkLst>
      <pc:sldChg chg="modSp">
        <pc:chgData name="MT 草苅 勝太" userId="S::shota.kusakari@metateam.co.jp::80b42f99-5b3c-414a-a424-9baadcd4fd7e" providerId="AD" clId="Web-{53E11689-2957-EB3E-5EFB-7227B1B895DA}" dt="2024-08-02T02:29:50.238" v="310" actId="20577"/>
        <pc:sldMkLst>
          <pc:docMk/>
          <pc:sldMk cId="0" sldId="257"/>
        </pc:sldMkLst>
        <pc:spChg chg="mod">
          <ac:chgData name="MT 草苅 勝太" userId="S::shota.kusakari@metateam.co.jp::80b42f99-5b3c-414a-a424-9baadcd4fd7e" providerId="AD" clId="Web-{53E11689-2957-EB3E-5EFB-7227B1B895DA}" dt="2024-08-02T02:29:50.238" v="310" actId="20577"/>
          <ac:spMkLst>
            <pc:docMk/>
            <pc:sldMk cId="0" sldId="257"/>
            <ac:spMk id="7" creationId="{B19C19AF-A900-2FFC-EA54-64BDC8F8BA89}"/>
          </ac:spMkLst>
        </pc:spChg>
      </pc:sldChg>
      <pc:sldChg chg="modSp">
        <pc:chgData name="MT 草苅 勝太" userId="S::shota.kusakari@metateam.co.jp::80b42f99-5b3c-414a-a424-9baadcd4fd7e" providerId="AD" clId="Web-{53E11689-2957-EB3E-5EFB-7227B1B895DA}" dt="2024-08-02T02:35:58.169" v="325" actId="14100"/>
        <pc:sldMkLst>
          <pc:docMk/>
          <pc:sldMk cId="3482438858" sldId="261"/>
        </pc:sldMkLst>
        <pc:spChg chg="mod">
          <ac:chgData name="MT 草苅 勝太" userId="S::shota.kusakari@metateam.co.jp::80b42f99-5b3c-414a-a424-9baadcd4fd7e" providerId="AD" clId="Web-{53E11689-2957-EB3E-5EFB-7227B1B895DA}" dt="2024-08-02T02:35:58.169" v="325" actId="14100"/>
          <ac:spMkLst>
            <pc:docMk/>
            <pc:sldMk cId="3482438858" sldId="261"/>
            <ac:spMk id="7" creationId="{5808DF7A-1894-FED9-29B5-FC8269008F56}"/>
          </ac:spMkLst>
        </pc:spChg>
      </pc:sldChg>
      <pc:sldChg chg="addSp delSp modSp ord">
        <pc:chgData name="MT 草苅 勝太" userId="S::shota.kusakari@metateam.co.jp::80b42f99-5b3c-414a-a424-9baadcd4fd7e" providerId="AD" clId="Web-{53E11689-2957-EB3E-5EFB-7227B1B895DA}" dt="2024-08-02T02:29:23.347" v="307" actId="20577"/>
        <pc:sldMkLst>
          <pc:docMk/>
          <pc:sldMk cId="2683535287" sldId="266"/>
        </pc:sldMkLst>
        <pc:spChg chg="del">
          <ac:chgData name="MT 草苅 勝太" userId="S::shota.kusakari@metateam.co.jp::80b42f99-5b3c-414a-a424-9baadcd4fd7e" providerId="AD" clId="Web-{53E11689-2957-EB3E-5EFB-7227B1B895DA}" dt="2024-08-02T02:10:29.007" v="93"/>
          <ac:spMkLst>
            <pc:docMk/>
            <pc:sldMk cId="2683535287" sldId="266"/>
            <ac:spMk id="2" creationId="{E6C1C0DD-44B7-6D87-A8E1-FDCDBCE2D2E3}"/>
          </ac:spMkLst>
        </pc:spChg>
        <pc:spChg chg="add mod">
          <ac:chgData name="MT 草苅 勝太" userId="S::shota.kusakari@metateam.co.jp::80b42f99-5b3c-414a-a424-9baadcd4fd7e" providerId="AD" clId="Web-{53E11689-2957-EB3E-5EFB-7227B1B895DA}" dt="2024-08-02T02:25:24.779" v="257" actId="1076"/>
          <ac:spMkLst>
            <pc:docMk/>
            <pc:sldMk cId="2683535287" sldId="266"/>
            <ac:spMk id="7" creationId="{1705499C-4547-7E63-45A5-7CC930A3A519}"/>
          </ac:spMkLst>
        </pc:spChg>
        <pc:spChg chg="add mod">
          <ac:chgData name="MT 草苅 勝太" userId="S::shota.kusakari@metateam.co.jp::80b42f99-5b3c-414a-a424-9baadcd4fd7e" providerId="AD" clId="Web-{53E11689-2957-EB3E-5EFB-7227B1B895DA}" dt="2024-08-02T02:25:24.794" v="258" actId="1076"/>
          <ac:spMkLst>
            <pc:docMk/>
            <pc:sldMk cId="2683535287" sldId="266"/>
            <ac:spMk id="8" creationId="{9569EC10-D672-9789-8831-D3E13CE36814}"/>
          </ac:spMkLst>
        </pc:spChg>
        <pc:spChg chg="add mod">
          <ac:chgData name="MT 草苅 勝太" userId="S::shota.kusakari@metateam.co.jp::80b42f99-5b3c-414a-a424-9baadcd4fd7e" providerId="AD" clId="Web-{53E11689-2957-EB3E-5EFB-7227B1B895DA}" dt="2024-08-02T02:25:24.794" v="259" actId="1076"/>
          <ac:spMkLst>
            <pc:docMk/>
            <pc:sldMk cId="2683535287" sldId="266"/>
            <ac:spMk id="9" creationId="{783CEEC7-39DA-BE64-37F6-741F51B6F460}"/>
          </ac:spMkLst>
        </pc:spChg>
        <pc:spChg chg="add mod">
          <ac:chgData name="MT 草苅 勝太" userId="S::shota.kusakari@metateam.co.jp::80b42f99-5b3c-414a-a424-9baadcd4fd7e" providerId="AD" clId="Web-{53E11689-2957-EB3E-5EFB-7227B1B895DA}" dt="2024-08-02T02:25:24.810" v="260" actId="1076"/>
          <ac:spMkLst>
            <pc:docMk/>
            <pc:sldMk cId="2683535287" sldId="266"/>
            <ac:spMk id="10" creationId="{20EFD3B4-472C-B1C2-67DB-B3AE38ADB1F4}"/>
          </ac:spMkLst>
        </pc:spChg>
        <pc:spChg chg="add del mod">
          <ac:chgData name="MT 草苅 勝太" userId="S::shota.kusakari@metateam.co.jp::80b42f99-5b3c-414a-a424-9baadcd4fd7e" providerId="AD" clId="Web-{53E11689-2957-EB3E-5EFB-7227B1B895DA}" dt="2024-08-02T02:18:11.784" v="216"/>
          <ac:spMkLst>
            <pc:docMk/>
            <pc:sldMk cId="2683535287" sldId="266"/>
            <ac:spMk id="11" creationId="{823634ED-DC9E-66E8-6178-849ED0B381C2}"/>
          </ac:spMkLst>
        </pc:spChg>
        <pc:spChg chg="add mod ord">
          <ac:chgData name="MT 草苅 勝太" userId="S::shota.kusakari@metateam.co.jp::80b42f99-5b3c-414a-a424-9baadcd4fd7e" providerId="AD" clId="Web-{53E11689-2957-EB3E-5EFB-7227B1B895DA}" dt="2024-08-02T02:25:24.826" v="262" actId="1076"/>
          <ac:spMkLst>
            <pc:docMk/>
            <pc:sldMk cId="2683535287" sldId="266"/>
            <ac:spMk id="12" creationId="{67D335C7-32F7-86C2-CCC5-8E7E63470491}"/>
          </ac:spMkLst>
        </pc:spChg>
        <pc:spChg chg="add mod">
          <ac:chgData name="MT 草苅 勝太" userId="S::shota.kusakari@metateam.co.jp::80b42f99-5b3c-414a-a424-9baadcd4fd7e" providerId="AD" clId="Web-{53E11689-2957-EB3E-5EFB-7227B1B895DA}" dt="2024-08-02T02:25:24.841" v="266" actId="1076"/>
          <ac:spMkLst>
            <pc:docMk/>
            <pc:sldMk cId="2683535287" sldId="266"/>
            <ac:spMk id="19" creationId="{E3121EDA-7668-05C3-2D9C-CFDF18BEA93C}"/>
          </ac:spMkLst>
        </pc:spChg>
        <pc:spChg chg="add mod">
          <ac:chgData name="MT 草苅 勝太" userId="S::shota.kusakari@metateam.co.jp::80b42f99-5b3c-414a-a424-9baadcd4fd7e" providerId="AD" clId="Web-{53E11689-2957-EB3E-5EFB-7227B1B895DA}" dt="2024-08-02T02:25:24.857" v="267" actId="1076"/>
          <ac:spMkLst>
            <pc:docMk/>
            <pc:sldMk cId="2683535287" sldId="266"/>
            <ac:spMk id="21" creationId="{3F736BF6-D7A0-B012-4E8F-FF3E8114AB06}"/>
          </ac:spMkLst>
        </pc:spChg>
        <pc:spChg chg="add mod">
          <ac:chgData name="MT 草苅 勝太" userId="S::shota.kusakari@metateam.co.jp::80b42f99-5b3c-414a-a424-9baadcd4fd7e" providerId="AD" clId="Web-{53E11689-2957-EB3E-5EFB-7227B1B895DA}" dt="2024-08-02T02:25:24.873" v="269" actId="1076"/>
          <ac:spMkLst>
            <pc:docMk/>
            <pc:sldMk cId="2683535287" sldId="266"/>
            <ac:spMk id="24" creationId="{82C0143F-5F58-732E-D524-14272D32FE21}"/>
          </ac:spMkLst>
        </pc:spChg>
        <pc:spChg chg="add mod">
          <ac:chgData name="MT 草苅 勝太" userId="S::shota.kusakari@metateam.co.jp::80b42f99-5b3c-414a-a424-9baadcd4fd7e" providerId="AD" clId="Web-{53E11689-2957-EB3E-5EFB-7227B1B895DA}" dt="2024-08-02T02:25:24.873" v="270" actId="1076"/>
          <ac:spMkLst>
            <pc:docMk/>
            <pc:sldMk cId="2683535287" sldId="266"/>
            <ac:spMk id="25" creationId="{5CCBF0CC-F9C5-2846-5D3D-D0A832F80AF2}"/>
          </ac:spMkLst>
        </pc:spChg>
        <pc:spChg chg="add del mod">
          <ac:chgData name="MT 草苅 勝太" userId="S::shota.kusakari@metateam.co.jp::80b42f99-5b3c-414a-a424-9baadcd4fd7e" providerId="AD" clId="Web-{53E11689-2957-EB3E-5EFB-7227B1B895DA}" dt="2024-08-02T02:16:18.141" v="183"/>
          <ac:spMkLst>
            <pc:docMk/>
            <pc:sldMk cId="2683535287" sldId="266"/>
            <ac:spMk id="28" creationId="{EAD1BD26-A20D-D069-14E8-6381D005E984}"/>
          </ac:spMkLst>
        </pc:spChg>
        <pc:spChg chg="add mod">
          <ac:chgData name="MT 草苅 勝太" userId="S::shota.kusakari@metateam.co.jp::80b42f99-5b3c-414a-a424-9baadcd4fd7e" providerId="AD" clId="Web-{53E11689-2957-EB3E-5EFB-7227B1B895DA}" dt="2024-08-02T02:25:24.904" v="273" actId="1076"/>
          <ac:spMkLst>
            <pc:docMk/>
            <pc:sldMk cId="2683535287" sldId="266"/>
            <ac:spMk id="33" creationId="{BE4B1ADC-881F-AC00-19DA-0DB26154E53A}"/>
          </ac:spMkLst>
        </pc:spChg>
        <pc:spChg chg="add mod">
          <ac:chgData name="MT 草苅 勝太" userId="S::shota.kusakari@metateam.co.jp::80b42f99-5b3c-414a-a424-9baadcd4fd7e" providerId="AD" clId="Web-{53E11689-2957-EB3E-5EFB-7227B1B895DA}" dt="2024-08-02T02:25:24.919" v="275" actId="1076"/>
          <ac:spMkLst>
            <pc:docMk/>
            <pc:sldMk cId="2683535287" sldId="266"/>
            <ac:spMk id="35" creationId="{916C8FB3-8F35-A802-E1C8-5D2775F47AE4}"/>
          </ac:spMkLst>
        </pc:spChg>
        <pc:spChg chg="add mod">
          <ac:chgData name="MT 草苅 勝太" userId="S::shota.kusakari@metateam.co.jp::80b42f99-5b3c-414a-a424-9baadcd4fd7e" providerId="AD" clId="Web-{53E11689-2957-EB3E-5EFB-7227B1B895DA}" dt="2024-08-02T02:25:24.919" v="276" actId="1076"/>
          <ac:spMkLst>
            <pc:docMk/>
            <pc:sldMk cId="2683535287" sldId="266"/>
            <ac:spMk id="36" creationId="{C81201F7-32D5-BD70-ACCF-B39B58F74DCF}"/>
          </ac:spMkLst>
        </pc:spChg>
        <pc:spChg chg="add mod">
          <ac:chgData name="MT 草苅 勝太" userId="S::shota.kusakari@metateam.co.jp::80b42f99-5b3c-414a-a424-9baadcd4fd7e" providerId="AD" clId="Web-{53E11689-2957-EB3E-5EFB-7227B1B895DA}" dt="2024-08-02T02:25:24.935" v="278" actId="1076"/>
          <ac:spMkLst>
            <pc:docMk/>
            <pc:sldMk cId="2683535287" sldId="266"/>
            <ac:spMk id="38" creationId="{3E18741F-E3F1-6430-0512-F6E80567E9F0}"/>
          </ac:spMkLst>
        </pc:spChg>
        <pc:spChg chg="add mod">
          <ac:chgData name="MT 草苅 勝太" userId="S::shota.kusakari@metateam.co.jp::80b42f99-5b3c-414a-a424-9baadcd4fd7e" providerId="AD" clId="Web-{53E11689-2957-EB3E-5EFB-7227B1B895DA}" dt="2024-08-02T02:29:23.347" v="307" actId="20577"/>
          <ac:spMkLst>
            <pc:docMk/>
            <pc:sldMk cId="2683535287" sldId="266"/>
            <ac:spMk id="42" creationId="{2E7B919F-3183-C56F-E006-0C52F426E7D4}"/>
          </ac:spMkLst>
        </pc:spChg>
        <pc:cxnChg chg="add mod">
          <ac:chgData name="MT 草苅 勝太" userId="S::shota.kusakari@metateam.co.jp::80b42f99-5b3c-414a-a424-9baadcd4fd7e" providerId="AD" clId="Web-{53E11689-2957-EB3E-5EFB-7227B1B895DA}" dt="2024-08-02T02:25:24.810" v="261" actId="1076"/>
          <ac:cxnSpMkLst>
            <pc:docMk/>
            <pc:sldMk cId="2683535287" sldId="266"/>
            <ac:cxnSpMk id="13" creationId="{F7DCA24B-C5B4-DCF4-89B6-56F558882CBA}"/>
          </ac:cxnSpMkLst>
        </pc:cxnChg>
        <pc:cxnChg chg="add mod">
          <ac:chgData name="MT 草苅 勝太" userId="S::shota.kusakari@metateam.co.jp::80b42f99-5b3c-414a-a424-9baadcd4fd7e" providerId="AD" clId="Web-{53E11689-2957-EB3E-5EFB-7227B1B895DA}" dt="2024-08-02T02:25:24.826" v="263" actId="1076"/>
          <ac:cxnSpMkLst>
            <pc:docMk/>
            <pc:sldMk cId="2683535287" sldId="266"/>
            <ac:cxnSpMk id="14" creationId="{7526939C-A07F-2299-F4F5-2EEF54E7A3FB}"/>
          </ac:cxnSpMkLst>
        </pc:cxnChg>
        <pc:cxnChg chg="add mod">
          <ac:chgData name="MT 草苅 勝太" userId="S::shota.kusakari@metateam.co.jp::80b42f99-5b3c-414a-a424-9baadcd4fd7e" providerId="AD" clId="Web-{53E11689-2957-EB3E-5EFB-7227B1B895DA}" dt="2024-08-02T02:25:24.826" v="264" actId="1076"/>
          <ac:cxnSpMkLst>
            <pc:docMk/>
            <pc:sldMk cId="2683535287" sldId="266"/>
            <ac:cxnSpMk id="15" creationId="{94AF00C9-0575-4C4F-8239-031548626E8A}"/>
          </ac:cxnSpMkLst>
        </pc:cxnChg>
        <pc:cxnChg chg="add mod">
          <ac:chgData name="MT 草苅 勝太" userId="S::shota.kusakari@metateam.co.jp::80b42f99-5b3c-414a-a424-9baadcd4fd7e" providerId="AD" clId="Web-{53E11689-2957-EB3E-5EFB-7227B1B895DA}" dt="2024-08-02T02:25:24.841" v="265" actId="1076"/>
          <ac:cxnSpMkLst>
            <pc:docMk/>
            <pc:sldMk cId="2683535287" sldId="266"/>
            <ac:cxnSpMk id="16" creationId="{91FB5AA0-EF2F-1C37-634F-1255C4D559CC}"/>
          </ac:cxnSpMkLst>
        </pc:cxnChg>
        <pc:cxnChg chg="add del mod">
          <ac:chgData name="MT 草苅 勝太" userId="S::shota.kusakari@metateam.co.jp::80b42f99-5b3c-414a-a424-9baadcd4fd7e" providerId="AD" clId="Web-{53E11689-2957-EB3E-5EFB-7227B1B895DA}" dt="2024-08-02T02:18:11.784" v="215"/>
          <ac:cxnSpMkLst>
            <pc:docMk/>
            <pc:sldMk cId="2683535287" sldId="266"/>
            <ac:cxnSpMk id="17" creationId="{2FA15559-5547-9642-01AD-BD8CFC2EDED1}"/>
          </ac:cxnSpMkLst>
        </pc:cxnChg>
        <pc:cxnChg chg="add mod ord">
          <ac:chgData name="MT 草苅 勝太" userId="S::shota.kusakari@metateam.co.jp::80b42f99-5b3c-414a-a424-9baadcd4fd7e" providerId="AD" clId="Web-{53E11689-2957-EB3E-5EFB-7227B1B895DA}" dt="2024-08-02T02:25:24.763" v="256" actId="1076"/>
          <ac:cxnSpMkLst>
            <pc:docMk/>
            <pc:sldMk cId="2683535287" sldId="266"/>
            <ac:cxnSpMk id="18" creationId="{3BFAE48D-B419-BC72-1A33-738B90FFDC0A}"/>
          </ac:cxnSpMkLst>
        </pc:cxnChg>
        <pc:cxnChg chg="add mod ord">
          <ac:chgData name="MT 草苅 勝太" userId="S::shota.kusakari@metateam.co.jp::80b42f99-5b3c-414a-a424-9baadcd4fd7e" providerId="AD" clId="Web-{53E11689-2957-EB3E-5EFB-7227B1B895DA}" dt="2024-08-02T02:25:24.763" v="255" actId="1076"/>
          <ac:cxnSpMkLst>
            <pc:docMk/>
            <pc:sldMk cId="2683535287" sldId="266"/>
            <ac:cxnSpMk id="20" creationId="{0E362EE1-5FC3-F15E-4EC1-5A6B15AA382B}"/>
          </ac:cxnSpMkLst>
        </pc:cxnChg>
        <pc:cxnChg chg="add mod ord">
          <ac:chgData name="MT 草苅 勝太" userId="S::shota.kusakari@metateam.co.jp::80b42f99-5b3c-414a-a424-9baadcd4fd7e" providerId="AD" clId="Web-{53E11689-2957-EB3E-5EFB-7227B1B895DA}" dt="2024-08-02T02:25:24.748" v="254" actId="1076"/>
          <ac:cxnSpMkLst>
            <pc:docMk/>
            <pc:sldMk cId="2683535287" sldId="266"/>
            <ac:cxnSpMk id="22" creationId="{522FBC23-C27F-8EE3-65C4-E1377512208F}"/>
          </ac:cxnSpMkLst>
        </pc:cxnChg>
        <pc:cxnChg chg="add mod">
          <ac:chgData name="MT 草苅 勝太" userId="S::shota.kusakari@metateam.co.jp::80b42f99-5b3c-414a-a424-9baadcd4fd7e" providerId="AD" clId="Web-{53E11689-2957-EB3E-5EFB-7227B1B895DA}" dt="2024-08-02T02:25:24.857" v="268" actId="1076"/>
          <ac:cxnSpMkLst>
            <pc:docMk/>
            <pc:sldMk cId="2683535287" sldId="266"/>
            <ac:cxnSpMk id="23" creationId="{98EB8CF1-06D0-F902-02FE-D9A685342084}"/>
          </ac:cxnSpMkLst>
        </pc:cxnChg>
        <pc:cxnChg chg="add mod ord">
          <ac:chgData name="MT 草苅 勝太" userId="S::shota.kusakari@metateam.co.jp::80b42f99-5b3c-414a-a424-9baadcd4fd7e" providerId="AD" clId="Web-{53E11689-2957-EB3E-5EFB-7227B1B895DA}" dt="2024-08-02T02:25:24.748" v="252" actId="1076"/>
          <ac:cxnSpMkLst>
            <pc:docMk/>
            <pc:sldMk cId="2683535287" sldId="266"/>
            <ac:cxnSpMk id="26" creationId="{CFD3F579-886F-3AEA-2294-E9575CA9FA3D}"/>
          </ac:cxnSpMkLst>
        </pc:cxnChg>
        <pc:cxnChg chg="add mod ord">
          <ac:chgData name="MT 草苅 勝太" userId="S::shota.kusakari@metateam.co.jp::80b42f99-5b3c-414a-a424-9baadcd4fd7e" providerId="AD" clId="Web-{53E11689-2957-EB3E-5EFB-7227B1B895DA}" dt="2024-08-02T02:25:24.748" v="253" actId="1076"/>
          <ac:cxnSpMkLst>
            <pc:docMk/>
            <pc:sldMk cId="2683535287" sldId="266"/>
            <ac:cxnSpMk id="27" creationId="{90C486D6-EE12-33DB-A99A-4A0FC6E7A2BB}"/>
          </ac:cxnSpMkLst>
        </pc:cxnChg>
        <pc:cxnChg chg="add del mod">
          <ac:chgData name="MT 草苅 勝太" userId="S::shota.kusakari@metateam.co.jp::80b42f99-5b3c-414a-a424-9baadcd4fd7e" providerId="AD" clId="Web-{53E11689-2957-EB3E-5EFB-7227B1B895DA}" dt="2024-08-02T02:16:17.406" v="182"/>
          <ac:cxnSpMkLst>
            <pc:docMk/>
            <pc:sldMk cId="2683535287" sldId="266"/>
            <ac:cxnSpMk id="29" creationId="{AF60F9ED-E2F9-2386-407A-0BE27BD2754E}"/>
          </ac:cxnSpMkLst>
        </pc:cxnChg>
        <pc:cxnChg chg="add del mod">
          <ac:chgData name="MT 草苅 勝太" userId="S::shota.kusakari@metateam.co.jp::80b42f99-5b3c-414a-a424-9baadcd4fd7e" providerId="AD" clId="Web-{53E11689-2957-EB3E-5EFB-7227B1B895DA}" dt="2024-08-02T02:16:16.844" v="181"/>
          <ac:cxnSpMkLst>
            <pc:docMk/>
            <pc:sldMk cId="2683535287" sldId="266"/>
            <ac:cxnSpMk id="30" creationId="{B2939E6A-E59B-A036-A201-799A65B4D792}"/>
          </ac:cxnSpMkLst>
        </pc:cxnChg>
        <pc:cxnChg chg="add mod">
          <ac:chgData name="MT 草苅 勝太" userId="S::shota.kusakari@metateam.co.jp::80b42f99-5b3c-414a-a424-9baadcd4fd7e" providerId="AD" clId="Web-{53E11689-2957-EB3E-5EFB-7227B1B895DA}" dt="2024-08-02T02:25:24.888" v="271" actId="1076"/>
          <ac:cxnSpMkLst>
            <pc:docMk/>
            <pc:sldMk cId="2683535287" sldId="266"/>
            <ac:cxnSpMk id="31" creationId="{8B42CB97-3F6F-6E28-F797-BA35C2F9183F}"/>
          </ac:cxnSpMkLst>
        </pc:cxnChg>
        <pc:cxnChg chg="add mod">
          <ac:chgData name="MT 草苅 勝太" userId="S::shota.kusakari@metateam.co.jp::80b42f99-5b3c-414a-a424-9baadcd4fd7e" providerId="AD" clId="Web-{53E11689-2957-EB3E-5EFB-7227B1B895DA}" dt="2024-08-02T02:25:24.888" v="272" actId="1076"/>
          <ac:cxnSpMkLst>
            <pc:docMk/>
            <pc:sldMk cId="2683535287" sldId="266"/>
            <ac:cxnSpMk id="32" creationId="{AD520F4E-C006-71EB-44AE-4A954A657751}"/>
          </ac:cxnSpMkLst>
        </pc:cxnChg>
        <pc:cxnChg chg="add mod">
          <ac:chgData name="MT 草苅 勝太" userId="S::shota.kusakari@metateam.co.jp::80b42f99-5b3c-414a-a424-9baadcd4fd7e" providerId="AD" clId="Web-{53E11689-2957-EB3E-5EFB-7227B1B895DA}" dt="2024-08-02T02:25:24.904" v="274" actId="1076"/>
          <ac:cxnSpMkLst>
            <pc:docMk/>
            <pc:sldMk cId="2683535287" sldId="266"/>
            <ac:cxnSpMk id="34" creationId="{FD94ED8C-CE1C-8F52-6449-54537876C35C}"/>
          </ac:cxnSpMkLst>
        </pc:cxnChg>
        <pc:cxnChg chg="add mod">
          <ac:chgData name="MT 草苅 勝太" userId="S::shota.kusakari@metateam.co.jp::80b42f99-5b3c-414a-a424-9baadcd4fd7e" providerId="AD" clId="Web-{53E11689-2957-EB3E-5EFB-7227B1B895DA}" dt="2024-08-02T02:25:24.935" v="277" actId="1076"/>
          <ac:cxnSpMkLst>
            <pc:docMk/>
            <pc:sldMk cId="2683535287" sldId="266"/>
            <ac:cxnSpMk id="37" creationId="{BB063C4F-5A28-0778-4DBD-328C21F79348}"/>
          </ac:cxnSpMkLst>
        </pc:cxnChg>
        <pc:cxnChg chg="add mod">
          <ac:chgData name="MT 草苅 勝太" userId="S::shota.kusakari@metateam.co.jp::80b42f99-5b3c-414a-a424-9baadcd4fd7e" providerId="AD" clId="Web-{53E11689-2957-EB3E-5EFB-7227B1B895DA}" dt="2024-08-02T02:25:24.951" v="279" actId="1076"/>
          <ac:cxnSpMkLst>
            <pc:docMk/>
            <pc:sldMk cId="2683535287" sldId="266"/>
            <ac:cxnSpMk id="39" creationId="{EE1CB624-25DD-68FF-7FE5-6E6637CF2EA4}"/>
          </ac:cxnSpMkLst>
        </pc:cxnChg>
        <pc:cxnChg chg="add mod">
          <ac:chgData name="MT 草苅 勝太" userId="S::shota.kusakari@metateam.co.jp::80b42f99-5b3c-414a-a424-9baadcd4fd7e" providerId="AD" clId="Web-{53E11689-2957-EB3E-5EFB-7227B1B895DA}" dt="2024-08-02T02:25:24.951" v="280" actId="1076"/>
          <ac:cxnSpMkLst>
            <pc:docMk/>
            <pc:sldMk cId="2683535287" sldId="266"/>
            <ac:cxnSpMk id="40" creationId="{3121BBFE-2C7C-106D-62CB-E394D0F35B0D}"/>
          </ac:cxnSpMkLst>
        </pc:cxnChg>
      </pc:sldChg>
      <pc:sldChg chg="addSp modSp del">
        <pc:chgData name="MT 草苅 勝太" userId="S::shota.kusakari@metateam.co.jp::80b42f99-5b3c-414a-a424-9baadcd4fd7e" providerId="AD" clId="Web-{53E11689-2957-EB3E-5EFB-7227B1B895DA}" dt="2024-08-02T02:25:29.841" v="283"/>
        <pc:sldMkLst>
          <pc:docMk/>
          <pc:sldMk cId="828794914" sldId="267"/>
        </pc:sldMkLst>
        <pc:spChg chg="mod">
          <ac:chgData name="MT 草苅 勝太" userId="S::shota.kusakari@metateam.co.jp::80b42f99-5b3c-414a-a424-9baadcd4fd7e" providerId="AD" clId="Web-{53E11689-2957-EB3E-5EFB-7227B1B895DA}" dt="2024-08-02T02:18:36.441" v="221" actId="20577"/>
          <ac:spMkLst>
            <pc:docMk/>
            <pc:sldMk cId="828794914" sldId="267"/>
            <ac:spMk id="4" creationId="{762E8ECC-CE08-8D8E-8AD5-81B8F397E706}"/>
          </ac:spMkLst>
        </pc:spChg>
        <pc:spChg chg="add mod">
          <ac:chgData name="MT 草苅 勝太" userId="S::shota.kusakari@metateam.co.jp::80b42f99-5b3c-414a-a424-9baadcd4fd7e" providerId="AD" clId="Web-{53E11689-2957-EB3E-5EFB-7227B1B895DA}" dt="2024-08-02T02:24:44.012" v="251" actId="20577"/>
          <ac:spMkLst>
            <pc:docMk/>
            <pc:sldMk cId="828794914" sldId="267"/>
            <ac:spMk id="7" creationId="{7218EBDA-5E64-0547-117C-05F84352D7E4}"/>
          </ac:spMkLst>
        </pc:spChg>
      </pc:sldChg>
      <pc:sldChg chg="addSp modSp">
        <pc:chgData name="MT 草苅 勝太" userId="S::shota.kusakari@metateam.co.jp::80b42f99-5b3c-414a-a424-9baadcd4fd7e" providerId="AD" clId="Web-{53E11689-2957-EB3E-5EFB-7227B1B895DA}" dt="2024-08-02T02:26:21.686" v="291" actId="1076"/>
        <pc:sldMkLst>
          <pc:docMk/>
          <pc:sldMk cId="881348949" sldId="280"/>
        </pc:sldMkLst>
        <pc:spChg chg="mod">
          <ac:chgData name="MT 草苅 勝太" userId="S::shota.kusakari@metateam.co.jp::80b42f99-5b3c-414a-a424-9baadcd4fd7e" providerId="AD" clId="Web-{53E11689-2957-EB3E-5EFB-7227B1B895DA}" dt="2024-08-02T02:25:52.342" v="284" actId="20577"/>
          <ac:spMkLst>
            <pc:docMk/>
            <pc:sldMk cId="881348949" sldId="280"/>
            <ac:spMk id="4" creationId="{762E8ECC-CE08-8D8E-8AD5-81B8F397E706}"/>
          </ac:spMkLst>
        </pc:spChg>
        <pc:graphicFrameChg chg="add mod modGraphic">
          <ac:chgData name="MT 草苅 勝太" userId="S::shota.kusakari@metateam.co.jp::80b42f99-5b3c-414a-a424-9baadcd4fd7e" providerId="AD" clId="Web-{53E11689-2957-EB3E-5EFB-7227B1B895DA}" dt="2024-08-02T02:26:21.686" v="291" actId="1076"/>
          <ac:graphicFrameMkLst>
            <pc:docMk/>
            <pc:sldMk cId="881348949" sldId="280"/>
            <ac:graphicFrameMk id="8" creationId="{AEC47349-DE10-4CB0-2BE9-F25E4E1C71F6}"/>
          </ac:graphicFrameMkLst>
        </pc:graphicFrameChg>
      </pc:sldChg>
      <pc:sldChg chg="addSp modSp">
        <pc:chgData name="MT 草苅 勝太" userId="S::shota.kusakari@metateam.co.jp::80b42f99-5b3c-414a-a424-9baadcd4fd7e" providerId="AD" clId="Web-{53E11689-2957-EB3E-5EFB-7227B1B895DA}" dt="2024-08-02T02:28:42.143" v="303" actId="20577"/>
        <pc:sldMkLst>
          <pc:docMk/>
          <pc:sldMk cId="2591407138" sldId="281"/>
        </pc:sldMkLst>
        <pc:spChg chg="mod">
          <ac:chgData name="MT 草苅 勝太" userId="S::shota.kusakari@metateam.co.jp::80b42f99-5b3c-414a-a424-9baadcd4fd7e" providerId="AD" clId="Web-{53E11689-2957-EB3E-5EFB-7227B1B895DA}" dt="2024-08-02T02:28:20.455" v="296" actId="20577"/>
          <ac:spMkLst>
            <pc:docMk/>
            <pc:sldMk cId="2591407138" sldId="281"/>
            <ac:spMk id="4" creationId="{762E8ECC-CE08-8D8E-8AD5-81B8F397E706}"/>
          </ac:spMkLst>
        </pc:spChg>
        <pc:spChg chg="add mod">
          <ac:chgData name="MT 草苅 勝太" userId="S::shota.kusakari@metateam.co.jp::80b42f99-5b3c-414a-a424-9baadcd4fd7e" providerId="AD" clId="Web-{53E11689-2957-EB3E-5EFB-7227B1B895DA}" dt="2024-08-02T02:28:42.143" v="303" actId="20577"/>
          <ac:spMkLst>
            <pc:docMk/>
            <pc:sldMk cId="2591407138" sldId="281"/>
            <ac:spMk id="7" creationId="{72EA3A34-6736-17EF-D1F5-6F34DB587B73}"/>
          </ac:spMkLst>
        </pc:spChg>
      </pc:sldChg>
      <pc:sldChg chg="addSp modSp">
        <pc:chgData name="MT 草苅 勝太" userId="S::shota.kusakari@metateam.co.jp::80b42f99-5b3c-414a-a424-9baadcd4fd7e" providerId="AD" clId="Web-{53E11689-2957-EB3E-5EFB-7227B1B895DA}" dt="2024-08-02T02:46:32.966" v="405" actId="14100"/>
        <pc:sldMkLst>
          <pc:docMk/>
          <pc:sldMk cId="995537206" sldId="282"/>
        </pc:sldMkLst>
        <pc:spChg chg="mod">
          <ac:chgData name="MT 草苅 勝太" userId="S::shota.kusakari@metateam.co.jp::80b42f99-5b3c-414a-a424-9baadcd4fd7e" providerId="AD" clId="Web-{53E11689-2957-EB3E-5EFB-7227B1B895DA}" dt="2024-08-02T02:30:18.942" v="311" actId="20577"/>
          <ac:spMkLst>
            <pc:docMk/>
            <pc:sldMk cId="995537206" sldId="282"/>
            <ac:spMk id="4" creationId="{762E8ECC-CE08-8D8E-8AD5-81B8F397E706}"/>
          </ac:spMkLst>
        </pc:spChg>
        <pc:spChg chg="add mod">
          <ac:chgData name="MT 草苅 勝太" userId="S::shota.kusakari@metateam.co.jp::80b42f99-5b3c-414a-a424-9baadcd4fd7e" providerId="AD" clId="Web-{53E11689-2957-EB3E-5EFB-7227B1B895DA}" dt="2024-08-02T02:41:11.974" v="368" actId="20577"/>
          <ac:spMkLst>
            <pc:docMk/>
            <pc:sldMk cId="995537206" sldId="282"/>
            <ac:spMk id="8" creationId="{B8E011B3-8DF6-0F5B-4C12-9BB4BCFCD26B}"/>
          </ac:spMkLst>
        </pc:spChg>
        <pc:spChg chg="add mod">
          <ac:chgData name="MT 草苅 勝太" userId="S::shota.kusakari@metateam.co.jp::80b42f99-5b3c-414a-a424-9baadcd4fd7e" providerId="AD" clId="Web-{53E11689-2957-EB3E-5EFB-7227B1B895DA}" dt="2024-08-02T02:45:11.229" v="399" actId="20577"/>
          <ac:spMkLst>
            <pc:docMk/>
            <pc:sldMk cId="995537206" sldId="282"/>
            <ac:spMk id="9" creationId="{A4DB9A78-E73A-08E4-C678-F12DA3D0D190}"/>
          </ac:spMkLst>
        </pc:spChg>
        <pc:spChg chg="add mod">
          <ac:chgData name="MT 草苅 勝太" userId="S::shota.kusakari@metateam.co.jp::80b42f99-5b3c-414a-a424-9baadcd4fd7e" providerId="AD" clId="Web-{53E11689-2957-EB3E-5EFB-7227B1B895DA}" dt="2024-08-02T02:46:32.966" v="405" actId="14100"/>
          <ac:spMkLst>
            <pc:docMk/>
            <pc:sldMk cId="995537206" sldId="282"/>
            <ac:spMk id="10" creationId="{058FB01F-90B9-D792-C01A-C34EC4B560A7}"/>
          </ac:spMkLst>
        </pc:spChg>
      </pc:sldChg>
      <pc:sldChg chg="addSp modSp ord">
        <pc:chgData name="MT 草苅 勝太" userId="S::shota.kusakari@metateam.co.jp::80b42f99-5b3c-414a-a424-9baadcd4fd7e" providerId="AD" clId="Web-{53E11689-2957-EB3E-5EFB-7227B1B895DA}" dt="2024-08-02T02:50:17.565" v="445" actId="20577"/>
        <pc:sldMkLst>
          <pc:docMk/>
          <pc:sldMk cId="2081163248" sldId="283"/>
        </pc:sldMkLst>
        <pc:spChg chg="mod">
          <ac:chgData name="MT 草苅 勝太" userId="S::shota.kusakari@metateam.co.jp::80b42f99-5b3c-414a-a424-9baadcd4fd7e" providerId="AD" clId="Web-{53E11689-2957-EB3E-5EFB-7227B1B895DA}" dt="2024-08-02T02:46:39.606" v="406" actId="20577"/>
          <ac:spMkLst>
            <pc:docMk/>
            <pc:sldMk cId="2081163248" sldId="283"/>
            <ac:spMk id="4" creationId="{762E8ECC-CE08-8D8E-8AD5-81B8F397E706}"/>
          </ac:spMkLst>
        </pc:spChg>
        <pc:spChg chg="add mod">
          <ac:chgData name="MT 草苅 勝太" userId="S::shota.kusakari@metateam.co.jp::80b42f99-5b3c-414a-a424-9baadcd4fd7e" providerId="AD" clId="Web-{53E11689-2957-EB3E-5EFB-7227B1B895DA}" dt="2024-08-02T02:50:17.565" v="445" actId="20577"/>
          <ac:spMkLst>
            <pc:docMk/>
            <pc:sldMk cId="2081163248" sldId="283"/>
            <ac:spMk id="8" creationId="{42BB4A36-8802-CBD5-8CDE-7D89FA615CD9}"/>
          </ac:spMkLst>
        </pc:spChg>
      </pc:sldChg>
      <pc:sldChg chg="addSp modSp">
        <pc:chgData name="MT 草苅 勝太" userId="S::shota.kusakari@metateam.co.jp::80b42f99-5b3c-414a-a424-9baadcd4fd7e" providerId="AD" clId="Web-{53E11689-2957-EB3E-5EFB-7227B1B895DA}" dt="2024-08-02T02:56:51.012" v="525"/>
        <pc:sldMkLst>
          <pc:docMk/>
          <pc:sldMk cId="2225289257" sldId="284"/>
        </pc:sldMkLst>
        <pc:spChg chg="mod">
          <ac:chgData name="MT 草苅 勝太" userId="S::shota.kusakari@metateam.co.jp::80b42f99-5b3c-414a-a424-9baadcd4fd7e" providerId="AD" clId="Web-{53E11689-2957-EB3E-5EFB-7227B1B895DA}" dt="2024-08-02T02:50:54.628" v="450" actId="20577"/>
          <ac:spMkLst>
            <pc:docMk/>
            <pc:sldMk cId="2225289257" sldId="284"/>
            <ac:spMk id="4" creationId="{762E8ECC-CE08-8D8E-8AD5-81B8F397E706}"/>
          </ac:spMkLst>
        </pc:spChg>
        <pc:spChg chg="add">
          <ac:chgData name="MT 草苅 勝太" userId="S::shota.kusakari@metateam.co.jp::80b42f99-5b3c-414a-a424-9baadcd4fd7e" providerId="AD" clId="Web-{53E11689-2957-EB3E-5EFB-7227B1B895DA}" dt="2024-08-02T02:56:51.012" v="525"/>
          <ac:spMkLst>
            <pc:docMk/>
            <pc:sldMk cId="2225289257" sldId="284"/>
            <ac:spMk id="8" creationId="{CD32BAD7-74D1-7B88-2ECC-F56B09B6F30C}"/>
          </ac:spMkLst>
        </pc:spChg>
      </pc:sldChg>
      <pc:sldChg chg="addSp modSp">
        <pc:chgData name="MT 草苅 勝太" userId="S::shota.kusakari@metateam.co.jp::80b42f99-5b3c-414a-a424-9baadcd4fd7e" providerId="AD" clId="Web-{53E11689-2957-EB3E-5EFB-7227B1B895DA}" dt="2024-08-02T02:57:04.950" v="531" actId="20577"/>
        <pc:sldMkLst>
          <pc:docMk/>
          <pc:sldMk cId="3602157197" sldId="285"/>
        </pc:sldMkLst>
        <pc:spChg chg="mod">
          <ac:chgData name="MT 草苅 勝太" userId="S::shota.kusakari@metateam.co.jp::80b42f99-5b3c-414a-a424-9baadcd4fd7e" providerId="AD" clId="Web-{53E11689-2957-EB3E-5EFB-7227B1B895DA}" dt="2024-08-02T02:51:01.035" v="451" actId="20577"/>
          <ac:spMkLst>
            <pc:docMk/>
            <pc:sldMk cId="3602157197" sldId="285"/>
            <ac:spMk id="4" creationId="{762E8ECC-CE08-8D8E-8AD5-81B8F397E706}"/>
          </ac:spMkLst>
        </pc:spChg>
        <pc:spChg chg="add mod">
          <ac:chgData name="MT 草苅 勝太" userId="S::shota.kusakari@metateam.co.jp::80b42f99-5b3c-414a-a424-9baadcd4fd7e" providerId="AD" clId="Web-{53E11689-2957-EB3E-5EFB-7227B1B895DA}" dt="2024-08-02T02:57:04.950" v="531" actId="20577"/>
          <ac:spMkLst>
            <pc:docMk/>
            <pc:sldMk cId="3602157197" sldId="285"/>
            <ac:spMk id="7" creationId="{1C2FF6C7-477C-186D-3AB0-4D9827B3414E}"/>
          </ac:spMkLst>
        </pc:spChg>
      </pc:sldChg>
    </pc:docChg>
  </pc:docChgLst>
  <pc:docChgLst>
    <pc:chgData name="MT 草苅 勝太" userId="S::shota.kusakari@metateam.co.jp::80b42f99-5b3c-414a-a424-9baadcd4fd7e" providerId="AD" clId="Web-{B6C51008-C1F0-CE05-66C2-7943D9DCD0CA}"/>
    <pc:docChg chg="addSld delSld modSld sldOrd">
      <pc:chgData name="MT 草苅 勝太" userId="S::shota.kusakari@metateam.co.jp::80b42f99-5b3c-414a-a424-9baadcd4fd7e" providerId="AD" clId="Web-{B6C51008-C1F0-CE05-66C2-7943D9DCD0CA}" dt="2024-08-01T05:09:43.414" v="412" actId="20577"/>
      <pc:docMkLst>
        <pc:docMk/>
      </pc:docMkLst>
      <pc:sldChg chg="modSp">
        <pc:chgData name="MT 草苅 勝太" userId="S::shota.kusakari@metateam.co.jp::80b42f99-5b3c-414a-a424-9baadcd4fd7e" providerId="AD" clId="Web-{B6C51008-C1F0-CE05-66C2-7943D9DCD0CA}" dt="2024-08-01T04:11:48.629" v="400" actId="20577"/>
        <pc:sldMkLst>
          <pc:docMk/>
          <pc:sldMk cId="0" sldId="257"/>
        </pc:sldMkLst>
        <pc:spChg chg="mod">
          <ac:chgData name="MT 草苅 勝太" userId="S::shota.kusakari@metateam.co.jp::80b42f99-5b3c-414a-a424-9baadcd4fd7e" providerId="AD" clId="Web-{B6C51008-C1F0-CE05-66C2-7943D9DCD0CA}" dt="2024-08-01T04:11:48.629" v="400" actId="20577"/>
          <ac:spMkLst>
            <pc:docMk/>
            <pc:sldMk cId="0" sldId="257"/>
            <ac:spMk id="7" creationId="{B19C19AF-A900-2FFC-EA54-64BDC8F8BA89}"/>
          </ac:spMkLst>
        </pc:spChg>
      </pc:sldChg>
      <pc:sldChg chg="mod modShow">
        <pc:chgData name="MT 草苅 勝太" userId="S::shota.kusakari@metateam.co.jp::80b42f99-5b3c-414a-a424-9baadcd4fd7e" providerId="AD" clId="Web-{B6C51008-C1F0-CE05-66C2-7943D9DCD0CA}" dt="2024-08-01T03:22:22.631" v="0"/>
        <pc:sldMkLst>
          <pc:docMk/>
          <pc:sldMk cId="63907604" sldId="258"/>
        </pc:sldMkLst>
      </pc:sldChg>
      <pc:sldChg chg="delSp modSp">
        <pc:chgData name="MT 草苅 勝太" userId="S::shota.kusakari@metateam.co.jp::80b42f99-5b3c-414a-a424-9baadcd4fd7e" providerId="AD" clId="Web-{B6C51008-C1F0-CE05-66C2-7943D9DCD0CA}" dt="2024-08-01T03:25:56.652" v="40" actId="14100"/>
        <pc:sldMkLst>
          <pc:docMk/>
          <pc:sldMk cId="2952111418" sldId="259"/>
        </pc:sldMkLst>
        <pc:spChg chg="mod">
          <ac:chgData name="MT 草苅 勝太" userId="S::shota.kusakari@metateam.co.jp::80b42f99-5b3c-414a-a424-9baadcd4fd7e" providerId="AD" clId="Web-{B6C51008-C1F0-CE05-66C2-7943D9DCD0CA}" dt="2024-08-01T03:25:56.652" v="40" actId="14100"/>
          <ac:spMkLst>
            <pc:docMk/>
            <pc:sldMk cId="2952111418" sldId="259"/>
            <ac:spMk id="21" creationId="{11E9A8B0-19F4-9703-EC0F-2D550449F9E5}"/>
          </ac:spMkLst>
        </pc:spChg>
        <pc:spChg chg="del mod">
          <ac:chgData name="MT 草苅 勝太" userId="S::shota.kusakari@metateam.co.jp::80b42f99-5b3c-414a-a424-9baadcd4fd7e" providerId="AD" clId="Web-{B6C51008-C1F0-CE05-66C2-7943D9DCD0CA}" dt="2024-08-01T03:25:48.105" v="36"/>
          <ac:spMkLst>
            <pc:docMk/>
            <pc:sldMk cId="2952111418" sldId="259"/>
            <ac:spMk id="25" creationId="{8207EB40-BEC5-DE1D-38FE-03D037624526}"/>
          </ac:spMkLst>
        </pc:spChg>
      </pc:sldChg>
      <pc:sldChg chg="delSp">
        <pc:chgData name="MT 草苅 勝太" userId="S::shota.kusakari@metateam.co.jp::80b42f99-5b3c-414a-a424-9baadcd4fd7e" providerId="AD" clId="Web-{B6C51008-C1F0-CE05-66C2-7943D9DCD0CA}" dt="2024-08-01T03:27:13.841" v="42"/>
        <pc:sldMkLst>
          <pc:docMk/>
          <pc:sldMk cId="3482438858" sldId="261"/>
        </pc:sldMkLst>
        <pc:spChg chg="del">
          <ac:chgData name="MT 草苅 勝太" userId="S::shota.kusakari@metateam.co.jp::80b42f99-5b3c-414a-a424-9baadcd4fd7e" providerId="AD" clId="Web-{B6C51008-C1F0-CE05-66C2-7943D9DCD0CA}" dt="2024-08-01T03:27:12.326" v="41"/>
          <ac:spMkLst>
            <pc:docMk/>
            <pc:sldMk cId="3482438858" sldId="261"/>
            <ac:spMk id="8" creationId="{A0710B7D-9012-91E5-0739-23CFA3AB6B60}"/>
          </ac:spMkLst>
        </pc:spChg>
        <pc:spChg chg="del">
          <ac:chgData name="MT 草苅 勝太" userId="S::shota.kusakari@metateam.co.jp::80b42f99-5b3c-414a-a424-9baadcd4fd7e" providerId="AD" clId="Web-{B6C51008-C1F0-CE05-66C2-7943D9DCD0CA}" dt="2024-08-01T03:27:13.841" v="42"/>
          <ac:spMkLst>
            <pc:docMk/>
            <pc:sldMk cId="3482438858" sldId="261"/>
            <ac:spMk id="32" creationId="{CAD36523-E0E9-1F63-1D8C-2496FC03874A}"/>
          </ac:spMkLst>
        </pc:spChg>
      </pc:sldChg>
      <pc:sldChg chg="addSp delSp modSp">
        <pc:chgData name="MT 草苅 勝太" userId="S::shota.kusakari@metateam.co.jp::80b42f99-5b3c-414a-a424-9baadcd4fd7e" providerId="AD" clId="Web-{B6C51008-C1F0-CE05-66C2-7943D9DCD0CA}" dt="2024-08-01T03:38:09.639" v="58" actId="20577"/>
        <pc:sldMkLst>
          <pc:docMk/>
          <pc:sldMk cId="3602001731" sldId="264"/>
        </pc:sldMkLst>
        <pc:spChg chg="del">
          <ac:chgData name="MT 草苅 勝太" userId="S::shota.kusakari@metateam.co.jp::80b42f99-5b3c-414a-a424-9baadcd4fd7e" providerId="AD" clId="Web-{B6C51008-C1F0-CE05-66C2-7943D9DCD0CA}" dt="2024-08-01T03:35:49.558" v="54"/>
          <ac:spMkLst>
            <pc:docMk/>
            <pc:sldMk cId="3602001731" sldId="264"/>
            <ac:spMk id="4" creationId="{762E8ECC-CE08-8D8E-8AD5-81B8F397E706}"/>
          </ac:spMkLst>
        </pc:spChg>
        <pc:spChg chg="mod">
          <ac:chgData name="MT 草苅 勝太" userId="S::shota.kusakari@metateam.co.jp::80b42f99-5b3c-414a-a424-9baadcd4fd7e" providerId="AD" clId="Web-{B6C51008-C1F0-CE05-66C2-7943D9DCD0CA}" dt="2024-08-01T03:38:09.639" v="58" actId="20577"/>
          <ac:spMkLst>
            <pc:docMk/>
            <pc:sldMk cId="3602001731" sldId="264"/>
            <ac:spMk id="9" creationId="{D59C5535-0E4B-A090-C080-FD56EE50A1E0}"/>
          </ac:spMkLst>
        </pc:spChg>
        <pc:grpChg chg="add">
          <ac:chgData name="MT 草苅 勝太" userId="S::shota.kusakari@metateam.co.jp::80b42f99-5b3c-414a-a424-9baadcd4fd7e" providerId="AD" clId="Web-{B6C51008-C1F0-CE05-66C2-7943D9DCD0CA}" dt="2024-08-01T03:35:50.058" v="55"/>
          <ac:grpSpMkLst>
            <pc:docMk/>
            <pc:sldMk cId="3602001731" sldId="264"/>
            <ac:grpSpMk id="10" creationId="{EFC59E60-8D80-8821-56F8-E91668E5C587}"/>
          </ac:grpSpMkLst>
        </pc:grpChg>
      </pc:sldChg>
      <pc:sldChg chg="addSp modSp ord">
        <pc:chgData name="MT 草苅 勝太" userId="S::shota.kusakari@metateam.co.jp::80b42f99-5b3c-414a-a424-9baadcd4fd7e" providerId="AD" clId="Web-{B6C51008-C1F0-CE05-66C2-7943D9DCD0CA}" dt="2024-08-01T03:40:11.674" v="87" actId="1076"/>
        <pc:sldMkLst>
          <pc:docMk/>
          <pc:sldMk cId="1060301777" sldId="265"/>
        </pc:sldMkLst>
        <pc:spChg chg="mod">
          <ac:chgData name="MT 草苅 勝太" userId="S::shota.kusakari@metateam.co.jp::80b42f99-5b3c-414a-a424-9baadcd4fd7e" providerId="AD" clId="Web-{B6C51008-C1F0-CE05-66C2-7943D9DCD0CA}" dt="2024-08-01T03:39:03.250" v="68" actId="20577"/>
          <ac:spMkLst>
            <pc:docMk/>
            <pc:sldMk cId="1060301777" sldId="265"/>
            <ac:spMk id="4" creationId="{762E8ECC-CE08-8D8E-8AD5-81B8F397E706}"/>
          </ac:spMkLst>
        </pc:spChg>
        <pc:spChg chg="add mod">
          <ac:chgData name="MT 草苅 勝太" userId="S::shota.kusakari@metateam.co.jp::80b42f99-5b3c-414a-a424-9baadcd4fd7e" providerId="AD" clId="Web-{B6C51008-C1F0-CE05-66C2-7943D9DCD0CA}" dt="2024-08-01T03:40:11.674" v="87" actId="1076"/>
          <ac:spMkLst>
            <pc:docMk/>
            <pc:sldMk cId="1060301777" sldId="265"/>
            <ac:spMk id="7" creationId="{5BFB70B8-86D0-BC23-EF1F-C89BE461E39D}"/>
          </ac:spMkLst>
        </pc:spChg>
      </pc:sldChg>
      <pc:sldChg chg="modSp">
        <pc:chgData name="MT 草苅 勝太" userId="S::shota.kusakari@metateam.co.jp::80b42f99-5b3c-414a-a424-9baadcd4fd7e" providerId="AD" clId="Web-{B6C51008-C1F0-CE05-66C2-7943D9DCD0CA}" dt="2024-08-01T05:09:43.414" v="412" actId="20577"/>
        <pc:sldMkLst>
          <pc:docMk/>
          <pc:sldMk cId="2683535287" sldId="266"/>
        </pc:sldMkLst>
        <pc:spChg chg="mod">
          <ac:chgData name="MT 草苅 勝太" userId="S::shota.kusakari@metateam.co.jp::80b42f99-5b3c-414a-a424-9baadcd4fd7e" providerId="AD" clId="Web-{B6C51008-C1F0-CE05-66C2-7943D9DCD0CA}" dt="2024-08-01T05:09:43.414" v="412" actId="20577"/>
          <ac:spMkLst>
            <pc:docMk/>
            <pc:sldMk cId="2683535287" sldId="266"/>
            <ac:spMk id="4" creationId="{762E8ECC-CE08-8D8E-8AD5-81B8F397E706}"/>
          </ac:spMkLst>
        </pc:spChg>
      </pc:sldChg>
      <pc:sldChg chg="modSp">
        <pc:chgData name="MT 草苅 勝太" userId="S::shota.kusakari@metateam.co.jp::80b42f99-5b3c-414a-a424-9baadcd4fd7e" providerId="AD" clId="Web-{B6C51008-C1F0-CE05-66C2-7943D9DCD0CA}" dt="2024-08-01T03:29:40.298" v="44" actId="20577"/>
        <pc:sldMkLst>
          <pc:docMk/>
          <pc:sldMk cId="2374407974" sldId="272"/>
        </pc:sldMkLst>
        <pc:spChg chg="mod">
          <ac:chgData name="MT 草苅 勝太" userId="S::shota.kusakari@metateam.co.jp::80b42f99-5b3c-414a-a424-9baadcd4fd7e" providerId="AD" clId="Web-{B6C51008-C1F0-CE05-66C2-7943D9DCD0CA}" dt="2024-08-01T03:29:40.298" v="44" actId="20577"/>
          <ac:spMkLst>
            <pc:docMk/>
            <pc:sldMk cId="2374407974" sldId="272"/>
            <ac:spMk id="11" creationId="{45960DF9-DDF6-7D53-032C-C5176219431B}"/>
          </ac:spMkLst>
        </pc:spChg>
      </pc:sldChg>
      <pc:sldChg chg="addSp modSp">
        <pc:chgData name="MT 草苅 勝太" userId="S::shota.kusakari@metateam.co.jp::80b42f99-5b3c-414a-a424-9baadcd4fd7e" providerId="AD" clId="Web-{B6C51008-C1F0-CE05-66C2-7943D9DCD0CA}" dt="2024-08-01T03:35:45.401" v="53"/>
        <pc:sldMkLst>
          <pc:docMk/>
          <pc:sldMk cId="351036308" sldId="273"/>
        </pc:sldMkLst>
        <pc:spChg chg="mod">
          <ac:chgData name="MT 草苅 勝太" userId="S::shota.kusakari@metateam.co.jp::80b42f99-5b3c-414a-a424-9baadcd4fd7e" providerId="AD" clId="Web-{B6C51008-C1F0-CE05-66C2-7943D9DCD0CA}" dt="2024-08-01T03:31:40.895" v="52" actId="14100"/>
          <ac:spMkLst>
            <pc:docMk/>
            <pc:sldMk cId="351036308" sldId="273"/>
            <ac:spMk id="11" creationId="{45960DF9-DDF6-7D53-032C-C5176219431B}"/>
          </ac:spMkLst>
        </pc:spChg>
        <pc:grpChg chg="add">
          <ac:chgData name="MT 草苅 勝太" userId="S::shota.kusakari@metateam.co.jp::80b42f99-5b3c-414a-a424-9baadcd4fd7e" providerId="AD" clId="Web-{B6C51008-C1F0-CE05-66C2-7943D9DCD0CA}" dt="2024-08-01T03:35:45.401" v="53"/>
          <ac:grpSpMkLst>
            <pc:docMk/>
            <pc:sldMk cId="351036308" sldId="273"/>
            <ac:grpSpMk id="7" creationId="{BE687CFF-356E-ECD7-3FD6-E38F0EA36881}"/>
          </ac:grpSpMkLst>
        </pc:grpChg>
      </pc:sldChg>
      <pc:sldChg chg="delSp modSp add replId">
        <pc:chgData name="MT 草苅 勝太" userId="S::shota.kusakari@metateam.co.jp::80b42f99-5b3c-414a-a424-9baadcd4fd7e" providerId="AD" clId="Web-{B6C51008-C1F0-CE05-66C2-7943D9DCD0CA}" dt="2024-08-01T03:24:13.165" v="20" actId="20577"/>
        <pc:sldMkLst>
          <pc:docMk/>
          <pc:sldMk cId="3109358095" sldId="274"/>
        </pc:sldMkLst>
        <pc:spChg chg="mod">
          <ac:chgData name="MT 草苅 勝太" userId="S::shota.kusakari@metateam.co.jp::80b42f99-5b3c-414a-a424-9baadcd4fd7e" providerId="AD" clId="Web-{B6C51008-C1F0-CE05-66C2-7943D9DCD0CA}" dt="2024-08-01T03:22:37.725" v="3" actId="20577"/>
          <ac:spMkLst>
            <pc:docMk/>
            <pc:sldMk cId="3109358095" sldId="274"/>
            <ac:spMk id="4" creationId="{762E8ECC-CE08-8D8E-8AD5-81B8F397E706}"/>
          </ac:spMkLst>
        </pc:spChg>
        <pc:spChg chg="del mod">
          <ac:chgData name="MT 草苅 勝太" userId="S::shota.kusakari@metateam.co.jp::80b42f99-5b3c-414a-a424-9baadcd4fd7e" providerId="AD" clId="Web-{B6C51008-C1F0-CE05-66C2-7943D9DCD0CA}" dt="2024-08-01T03:22:40.553" v="5"/>
          <ac:spMkLst>
            <pc:docMk/>
            <pc:sldMk cId="3109358095" sldId="274"/>
            <ac:spMk id="16" creationId="{67075673-64A7-D372-C5B3-EC770AA919A6}"/>
          </ac:spMkLst>
        </pc:spChg>
        <pc:spChg chg="mod">
          <ac:chgData name="MT 草苅 勝太" userId="S::shota.kusakari@metateam.co.jp::80b42f99-5b3c-414a-a424-9baadcd4fd7e" providerId="AD" clId="Web-{B6C51008-C1F0-CE05-66C2-7943D9DCD0CA}" dt="2024-08-01T03:24:13.165" v="20" actId="20577"/>
          <ac:spMkLst>
            <pc:docMk/>
            <pc:sldMk cId="3109358095" sldId="274"/>
            <ac:spMk id="26" creationId="{C0719387-5407-C66D-5890-7F6A16E6D9C1}"/>
          </ac:spMkLst>
        </pc:spChg>
        <pc:spChg chg="del">
          <ac:chgData name="MT 草苅 勝太" userId="S::shota.kusakari@metateam.co.jp::80b42f99-5b3c-414a-a424-9baadcd4fd7e" providerId="AD" clId="Web-{B6C51008-C1F0-CE05-66C2-7943D9DCD0CA}" dt="2024-08-01T03:22:43.537" v="6"/>
          <ac:spMkLst>
            <pc:docMk/>
            <pc:sldMk cId="3109358095" sldId="274"/>
            <ac:spMk id="34" creationId="{4AAD9068-D299-036A-D950-E6472F96ED32}"/>
          </ac:spMkLst>
        </pc:spChg>
        <pc:grpChg chg="del">
          <ac:chgData name="MT 草苅 勝太" userId="S::shota.kusakari@metateam.co.jp::80b42f99-5b3c-414a-a424-9baadcd4fd7e" providerId="AD" clId="Web-{B6C51008-C1F0-CE05-66C2-7943D9DCD0CA}" dt="2024-08-01T03:22:44.897" v="7"/>
          <ac:grpSpMkLst>
            <pc:docMk/>
            <pc:sldMk cId="3109358095" sldId="274"/>
            <ac:grpSpMk id="31" creationId="{D7227EE4-AEB6-2BA4-3161-BE9FDC7122B7}"/>
          </ac:grpSpMkLst>
        </pc:grpChg>
      </pc:sldChg>
      <pc:sldChg chg="addSp delSp modSp add ord replId">
        <pc:chgData name="MT 草苅 勝太" userId="S::shota.kusakari@metateam.co.jp::80b42f99-5b3c-414a-a424-9baadcd4fd7e" providerId="AD" clId="Web-{B6C51008-C1F0-CE05-66C2-7943D9DCD0CA}" dt="2024-08-01T03:47:42.592" v="138"/>
        <pc:sldMkLst>
          <pc:docMk/>
          <pc:sldMk cId="296629140" sldId="275"/>
        </pc:sldMkLst>
        <pc:spChg chg="mod">
          <ac:chgData name="MT 草苅 勝太" userId="S::shota.kusakari@metateam.co.jp::80b42f99-5b3c-414a-a424-9baadcd4fd7e" providerId="AD" clId="Web-{B6C51008-C1F0-CE05-66C2-7943D9DCD0CA}" dt="2024-08-01T03:40:23.440" v="88" actId="20577"/>
          <ac:spMkLst>
            <pc:docMk/>
            <pc:sldMk cId="296629140" sldId="275"/>
            <ac:spMk id="4" creationId="{762E8ECC-CE08-8D8E-8AD5-81B8F397E706}"/>
          </ac:spMkLst>
        </pc:spChg>
        <pc:spChg chg="mod">
          <ac:chgData name="MT 草苅 勝太" userId="S::shota.kusakari@metateam.co.jp::80b42f99-5b3c-414a-a424-9baadcd4fd7e" providerId="AD" clId="Web-{B6C51008-C1F0-CE05-66C2-7943D9DCD0CA}" dt="2024-08-01T03:40:36.878" v="94" actId="20577"/>
          <ac:spMkLst>
            <pc:docMk/>
            <pc:sldMk cId="296629140" sldId="275"/>
            <ac:spMk id="11" creationId="{45960DF9-DDF6-7D53-032C-C5176219431B}"/>
          </ac:spMkLst>
        </pc:spChg>
        <pc:spChg chg="add mod">
          <ac:chgData name="MT 草苅 勝太" userId="S::shota.kusakari@metateam.co.jp::80b42f99-5b3c-414a-a424-9baadcd4fd7e" providerId="AD" clId="Web-{B6C51008-C1F0-CE05-66C2-7943D9DCD0CA}" dt="2024-08-01T03:42:51.006" v="117" actId="20577"/>
          <ac:spMkLst>
            <pc:docMk/>
            <pc:sldMk cId="296629140" sldId="275"/>
            <ac:spMk id="13" creationId="{EDE9E99A-ADB7-C701-1F57-2DB27B1FA3C9}"/>
          </ac:spMkLst>
        </pc:spChg>
        <pc:spChg chg="add mod">
          <ac:chgData name="MT 草苅 勝太" userId="S::shota.kusakari@metateam.co.jp::80b42f99-5b3c-414a-a424-9baadcd4fd7e" providerId="AD" clId="Web-{B6C51008-C1F0-CE05-66C2-7943D9DCD0CA}" dt="2024-08-01T03:46:23.933" v="131" actId="20577"/>
          <ac:spMkLst>
            <pc:docMk/>
            <pc:sldMk cId="296629140" sldId="275"/>
            <ac:spMk id="14" creationId="{E885A36D-D745-6FBD-22A8-32AEDA33321D}"/>
          </ac:spMkLst>
        </pc:spChg>
        <pc:spChg chg="del">
          <ac:chgData name="MT 草苅 勝太" userId="S::shota.kusakari@metateam.co.jp::80b42f99-5b3c-414a-a424-9baadcd4fd7e" providerId="AD" clId="Web-{B6C51008-C1F0-CE05-66C2-7943D9DCD0CA}" dt="2024-08-01T03:47:42.592" v="138"/>
          <ac:spMkLst>
            <pc:docMk/>
            <pc:sldMk cId="296629140" sldId="275"/>
            <ac:spMk id="71" creationId="{68A4A667-5649-A33E-F17E-667D514FF1AF}"/>
          </ac:spMkLst>
        </pc:spChg>
        <pc:grpChg chg="add">
          <ac:chgData name="MT 草苅 勝太" userId="S::shota.kusakari@metateam.co.jp::80b42f99-5b3c-414a-a424-9baadcd4fd7e" providerId="AD" clId="Web-{B6C51008-C1F0-CE05-66C2-7943D9DCD0CA}" dt="2024-08-01T03:47:23.966" v="133"/>
          <ac:grpSpMkLst>
            <pc:docMk/>
            <pc:sldMk cId="296629140" sldId="275"/>
            <ac:grpSpMk id="17" creationId="{AB09B22E-6052-FE75-B154-E9A97784CFD3}"/>
          </ac:grpSpMkLst>
        </pc:grpChg>
        <pc:picChg chg="add del mod">
          <ac:chgData name="MT 草苅 勝太" userId="S::shota.kusakari@metateam.co.jp::80b42f99-5b3c-414a-a424-9baadcd4fd7e" providerId="AD" clId="Web-{B6C51008-C1F0-CE05-66C2-7943D9DCD0CA}" dt="2024-08-01T03:41:36.317" v="107" actId="1076"/>
          <ac:picMkLst>
            <pc:docMk/>
            <pc:sldMk cId="296629140" sldId="275"/>
            <ac:picMk id="7" creationId="{CB4BEECC-1CD3-500E-4FB1-BF0A14ADB494}"/>
          </ac:picMkLst>
        </pc:picChg>
        <pc:picChg chg="del">
          <ac:chgData name="MT 草苅 勝太" userId="S::shota.kusakari@metateam.co.jp::80b42f99-5b3c-414a-a424-9baadcd4fd7e" providerId="AD" clId="Web-{B6C51008-C1F0-CE05-66C2-7943D9DCD0CA}" dt="2024-08-01T03:40:40.737" v="95"/>
          <ac:picMkLst>
            <pc:docMk/>
            <pc:sldMk cId="296629140" sldId="275"/>
            <ac:picMk id="9" creationId="{9E769325-1D36-73F9-95D4-E656CEE64802}"/>
          </ac:picMkLst>
        </pc:picChg>
        <pc:picChg chg="del">
          <ac:chgData name="MT 草苅 勝太" userId="S::shota.kusakari@metateam.co.jp::80b42f99-5b3c-414a-a424-9baadcd4fd7e" providerId="AD" clId="Web-{B6C51008-C1F0-CE05-66C2-7943D9DCD0CA}" dt="2024-08-01T03:40:41.768" v="96"/>
          <ac:picMkLst>
            <pc:docMk/>
            <pc:sldMk cId="296629140" sldId="275"/>
            <ac:picMk id="48" creationId="{ED1D9576-2919-1D48-F58D-D136C53ABD0F}"/>
          </ac:picMkLst>
        </pc:picChg>
        <pc:picChg chg="del mod">
          <ac:chgData name="MT 草苅 勝太" userId="S::shota.kusakari@metateam.co.jp::80b42f99-5b3c-414a-a424-9baadcd4fd7e" providerId="AD" clId="Web-{B6C51008-C1F0-CE05-66C2-7943D9DCD0CA}" dt="2024-08-01T03:40:51.581" v="98"/>
          <ac:picMkLst>
            <pc:docMk/>
            <pc:sldMk cId="296629140" sldId="275"/>
            <ac:picMk id="69" creationId="{199A7746-BF40-4B90-24B7-0CDF80D74C4A}"/>
          </ac:picMkLst>
        </pc:picChg>
      </pc:sldChg>
      <pc:sldChg chg="addSp delSp modSp add replId">
        <pc:chgData name="MT 草苅 勝太" userId="S::shota.kusakari@metateam.co.jp::80b42f99-5b3c-414a-a424-9baadcd4fd7e" providerId="AD" clId="Web-{B6C51008-C1F0-CE05-66C2-7943D9DCD0CA}" dt="2024-08-01T03:50:03.283" v="165" actId="20577"/>
        <pc:sldMkLst>
          <pc:docMk/>
          <pc:sldMk cId="4244248927" sldId="276"/>
        </pc:sldMkLst>
        <pc:spChg chg="del">
          <ac:chgData name="MT 草苅 勝太" userId="S::shota.kusakari@metateam.co.jp::80b42f99-5b3c-414a-a424-9baadcd4fd7e" providerId="AD" clId="Web-{B6C51008-C1F0-CE05-66C2-7943D9DCD0CA}" dt="2024-08-01T03:47:33.279" v="134"/>
          <ac:spMkLst>
            <pc:docMk/>
            <pc:sldMk cId="4244248927" sldId="276"/>
            <ac:spMk id="4" creationId="{762E8ECC-CE08-8D8E-8AD5-81B8F397E706}"/>
          </ac:spMkLst>
        </pc:spChg>
        <pc:spChg chg="del">
          <ac:chgData name="MT 草苅 勝太" userId="S::shota.kusakari@metateam.co.jp::80b42f99-5b3c-414a-a424-9baadcd4fd7e" providerId="AD" clId="Web-{B6C51008-C1F0-CE05-66C2-7943D9DCD0CA}" dt="2024-08-01T03:47:35.435" v="135"/>
          <ac:spMkLst>
            <pc:docMk/>
            <pc:sldMk cId="4244248927" sldId="276"/>
            <ac:spMk id="11" creationId="{45960DF9-DDF6-7D53-032C-C5176219431B}"/>
          </ac:spMkLst>
        </pc:spChg>
        <pc:spChg chg="mod">
          <ac:chgData name="MT 草苅 勝太" userId="S::shota.kusakari@metateam.co.jp::80b42f99-5b3c-414a-a424-9baadcd4fd7e" providerId="AD" clId="Web-{B6C51008-C1F0-CE05-66C2-7943D9DCD0CA}" dt="2024-08-01T03:48:19.796" v="143" actId="20577"/>
          <ac:spMkLst>
            <pc:docMk/>
            <pc:sldMk cId="4244248927" sldId="276"/>
            <ac:spMk id="14" creationId="{6FA3C8D3-1736-1318-4B63-2F2912CBA150}"/>
          </ac:spMkLst>
        </pc:spChg>
        <pc:spChg chg="add mod">
          <ac:chgData name="MT 草苅 勝太" userId="S::shota.kusakari@metateam.co.jp::80b42f99-5b3c-414a-a424-9baadcd4fd7e" providerId="AD" clId="Web-{B6C51008-C1F0-CE05-66C2-7943D9DCD0CA}" dt="2024-08-01T03:49:18.188" v="154" actId="20577"/>
          <ac:spMkLst>
            <pc:docMk/>
            <pc:sldMk cId="4244248927" sldId="276"/>
            <ac:spMk id="20" creationId="{5C3B8A3B-6F5E-20B5-9D08-7F9EE23C0DCF}"/>
          </ac:spMkLst>
        </pc:spChg>
        <pc:spChg chg="add mod">
          <ac:chgData name="MT 草苅 勝太" userId="S::shota.kusakari@metateam.co.jp::80b42f99-5b3c-414a-a424-9baadcd4fd7e" providerId="AD" clId="Web-{B6C51008-C1F0-CE05-66C2-7943D9DCD0CA}" dt="2024-08-01T03:49:32.516" v="157" actId="1076"/>
          <ac:spMkLst>
            <pc:docMk/>
            <pc:sldMk cId="4244248927" sldId="276"/>
            <ac:spMk id="21" creationId="{CFDC50EF-E017-E08E-3E67-BB7BBF77945B}"/>
          </ac:spMkLst>
        </pc:spChg>
        <pc:spChg chg="add mod">
          <ac:chgData name="MT 草苅 勝太" userId="S::shota.kusakari@metateam.co.jp::80b42f99-5b3c-414a-a424-9baadcd4fd7e" providerId="AD" clId="Web-{B6C51008-C1F0-CE05-66C2-7943D9DCD0CA}" dt="2024-08-01T03:50:03.283" v="165" actId="20577"/>
          <ac:spMkLst>
            <pc:docMk/>
            <pc:sldMk cId="4244248927" sldId="276"/>
            <ac:spMk id="23" creationId="{82DB330A-4D65-14A1-CDBE-6126BD65C311}"/>
          </ac:spMkLst>
        </pc:spChg>
        <pc:spChg chg="del">
          <ac:chgData name="MT 草苅 勝太" userId="S::shota.kusakari@metateam.co.jp::80b42f99-5b3c-414a-a424-9baadcd4fd7e" providerId="AD" clId="Web-{B6C51008-C1F0-CE05-66C2-7943D9DCD0CA}" dt="2024-08-01T03:47:39.654" v="137"/>
          <ac:spMkLst>
            <pc:docMk/>
            <pc:sldMk cId="4244248927" sldId="276"/>
            <ac:spMk id="71" creationId="{68A4A667-5649-A33E-F17E-667D514FF1AF}"/>
          </ac:spMkLst>
        </pc:spChg>
        <pc:grpChg chg="add">
          <ac:chgData name="MT 草苅 勝太" userId="S::shota.kusakari@metateam.co.jp::80b42f99-5b3c-414a-a424-9baadcd4fd7e" providerId="AD" clId="Web-{B6C51008-C1F0-CE05-66C2-7943D9DCD0CA}" dt="2024-08-01T03:47:37.232" v="136"/>
          <ac:grpSpMkLst>
            <pc:docMk/>
            <pc:sldMk cId="4244248927" sldId="276"/>
            <ac:grpSpMk id="17" creationId="{A54353E4-0DF2-B205-449D-5625C6446DFB}"/>
          </ac:grpSpMkLst>
        </pc:grpChg>
        <pc:picChg chg="del">
          <ac:chgData name="MT 草苅 勝太" userId="S::shota.kusakari@metateam.co.jp::80b42f99-5b3c-414a-a424-9baadcd4fd7e" providerId="AD" clId="Web-{B6C51008-C1F0-CE05-66C2-7943D9DCD0CA}" dt="2024-08-01T03:48:37.671" v="144"/>
          <ac:picMkLst>
            <pc:docMk/>
            <pc:sldMk cId="4244248927" sldId="276"/>
            <ac:picMk id="9" creationId="{9E769325-1D36-73F9-95D4-E656CEE64802}"/>
          </ac:picMkLst>
        </pc:picChg>
        <pc:picChg chg="del">
          <ac:chgData name="MT 草苅 勝太" userId="S::shota.kusakari@metateam.co.jp::80b42f99-5b3c-414a-a424-9baadcd4fd7e" providerId="AD" clId="Web-{B6C51008-C1F0-CE05-66C2-7943D9DCD0CA}" dt="2024-08-01T03:48:57.375" v="146"/>
          <ac:picMkLst>
            <pc:docMk/>
            <pc:sldMk cId="4244248927" sldId="276"/>
            <ac:picMk id="39" creationId="{8449D4C5-121B-6EB5-BF37-216BE35410A9}"/>
          </ac:picMkLst>
        </pc:picChg>
        <pc:picChg chg="del">
          <ac:chgData name="MT 草苅 勝太" userId="S::shota.kusakari@metateam.co.jp::80b42f99-5b3c-414a-a424-9baadcd4fd7e" providerId="AD" clId="Web-{B6C51008-C1F0-CE05-66C2-7943D9DCD0CA}" dt="2024-08-01T03:49:00.172" v="147"/>
          <ac:picMkLst>
            <pc:docMk/>
            <pc:sldMk cId="4244248927" sldId="276"/>
            <ac:picMk id="47" creationId="{A21B6E9D-593F-0AB2-FFD6-2558AAFBD263}"/>
          </ac:picMkLst>
        </pc:picChg>
        <pc:picChg chg="del">
          <ac:chgData name="MT 草苅 勝太" userId="S::shota.kusakari@metateam.co.jp::80b42f99-5b3c-414a-a424-9baadcd4fd7e" providerId="AD" clId="Web-{B6C51008-C1F0-CE05-66C2-7943D9DCD0CA}" dt="2024-08-01T03:48:38.640" v="145"/>
          <ac:picMkLst>
            <pc:docMk/>
            <pc:sldMk cId="4244248927" sldId="276"/>
            <ac:picMk id="48" creationId="{ED1D9576-2919-1D48-F58D-D136C53ABD0F}"/>
          </ac:picMkLst>
        </pc:picChg>
      </pc:sldChg>
      <pc:sldChg chg="addSp delSp modSp add replId">
        <pc:chgData name="MT 草苅 勝太" userId="S::shota.kusakari@metateam.co.jp::80b42f99-5b3c-414a-a424-9baadcd4fd7e" providerId="AD" clId="Web-{B6C51008-C1F0-CE05-66C2-7943D9DCD0CA}" dt="2024-08-01T03:51:59.176" v="196" actId="1076"/>
        <pc:sldMkLst>
          <pc:docMk/>
          <pc:sldMk cId="1100860530" sldId="277"/>
        </pc:sldMkLst>
        <pc:spChg chg="add mod">
          <ac:chgData name="MT 草苅 勝太" userId="S::shota.kusakari@metateam.co.jp::80b42f99-5b3c-414a-a424-9baadcd4fd7e" providerId="AD" clId="Web-{B6C51008-C1F0-CE05-66C2-7943D9DCD0CA}" dt="2024-08-01T03:51:22.207" v="184"/>
          <ac:spMkLst>
            <pc:docMk/>
            <pc:sldMk cId="1100860530" sldId="277"/>
            <ac:spMk id="4" creationId="{9B152C8E-C5D3-8816-0582-52164AF0EC9B}"/>
          </ac:spMkLst>
        </pc:spChg>
        <pc:spChg chg="add mod">
          <ac:chgData name="MT 草苅 勝太" userId="S::shota.kusakari@metateam.co.jp::80b42f99-5b3c-414a-a424-9baadcd4fd7e" providerId="AD" clId="Web-{B6C51008-C1F0-CE05-66C2-7943D9DCD0CA}" dt="2024-08-01T03:51:42.363" v="191" actId="20577"/>
          <ac:spMkLst>
            <pc:docMk/>
            <pc:sldMk cId="1100860530" sldId="277"/>
            <ac:spMk id="7" creationId="{2004F2AB-8BE0-5CC8-D254-90305A0E51EA}"/>
          </ac:spMkLst>
        </pc:spChg>
        <pc:spChg chg="mod">
          <ac:chgData name="MT 草苅 勝太" userId="S::shota.kusakari@metateam.co.jp::80b42f99-5b3c-414a-a424-9baadcd4fd7e" providerId="AD" clId="Web-{B6C51008-C1F0-CE05-66C2-7943D9DCD0CA}" dt="2024-08-01T03:50:24.408" v="168" actId="20577"/>
          <ac:spMkLst>
            <pc:docMk/>
            <pc:sldMk cId="1100860530" sldId="277"/>
            <ac:spMk id="14" creationId="{6FA3C8D3-1736-1318-4B63-2F2912CBA150}"/>
          </ac:spMkLst>
        </pc:spChg>
        <pc:picChg chg="del">
          <ac:chgData name="MT 草苅 勝太" userId="S::shota.kusakari@metateam.co.jp::80b42f99-5b3c-414a-a424-9baadcd4fd7e" providerId="AD" clId="Web-{B6C51008-C1F0-CE05-66C2-7943D9DCD0CA}" dt="2024-08-01T03:50:27.783" v="169"/>
          <ac:picMkLst>
            <pc:docMk/>
            <pc:sldMk cId="1100860530" sldId="277"/>
            <ac:picMk id="9" creationId="{9E769325-1D36-73F9-95D4-E656CEE64802}"/>
          </ac:picMkLst>
        </pc:picChg>
        <pc:picChg chg="add mod">
          <ac:chgData name="MT 草苅 勝太" userId="S::shota.kusakari@metateam.co.jp::80b42f99-5b3c-414a-a424-9baadcd4fd7e" providerId="AD" clId="Web-{B6C51008-C1F0-CE05-66C2-7943D9DCD0CA}" dt="2024-08-01T03:51:59.176" v="196" actId="1076"/>
          <ac:picMkLst>
            <pc:docMk/>
            <pc:sldMk cId="1100860530" sldId="277"/>
            <ac:picMk id="18" creationId="{57EEF34F-763A-C1EB-C78D-3AE3696F09E0}"/>
          </ac:picMkLst>
        </pc:picChg>
        <pc:picChg chg="add mod">
          <ac:chgData name="MT 草苅 勝太" userId="S::shota.kusakari@metateam.co.jp::80b42f99-5b3c-414a-a424-9baadcd4fd7e" providerId="AD" clId="Web-{B6C51008-C1F0-CE05-66C2-7943D9DCD0CA}" dt="2024-08-01T03:51:57.114" v="195" actId="1076"/>
          <ac:picMkLst>
            <pc:docMk/>
            <pc:sldMk cId="1100860530" sldId="277"/>
            <ac:picMk id="21" creationId="{A3C40D9B-A190-4995-D9A0-E3C283CAF9EE}"/>
          </ac:picMkLst>
        </pc:picChg>
        <pc:picChg chg="del">
          <ac:chgData name="MT 草苅 勝太" userId="S::shota.kusakari@metateam.co.jp::80b42f99-5b3c-414a-a424-9baadcd4fd7e" providerId="AD" clId="Web-{B6C51008-C1F0-CE05-66C2-7943D9DCD0CA}" dt="2024-08-01T03:50:31.815" v="171"/>
          <ac:picMkLst>
            <pc:docMk/>
            <pc:sldMk cId="1100860530" sldId="277"/>
            <ac:picMk id="45" creationId="{367FB15E-09DD-1891-FCED-97E2E862EA9A}"/>
          </ac:picMkLst>
        </pc:picChg>
        <pc:picChg chg="del">
          <ac:chgData name="MT 草苅 勝太" userId="S::shota.kusakari@metateam.co.jp::80b42f99-5b3c-414a-a424-9baadcd4fd7e" providerId="AD" clId="Web-{B6C51008-C1F0-CE05-66C2-7943D9DCD0CA}" dt="2024-08-01T03:50:33.502" v="172"/>
          <ac:picMkLst>
            <pc:docMk/>
            <pc:sldMk cId="1100860530" sldId="277"/>
            <ac:picMk id="46" creationId="{931D0E9D-550C-5EBF-4447-F0CAE65BB778}"/>
          </ac:picMkLst>
        </pc:picChg>
        <pc:picChg chg="del">
          <ac:chgData name="MT 草苅 勝太" userId="S::shota.kusakari@metateam.co.jp::80b42f99-5b3c-414a-a424-9baadcd4fd7e" providerId="AD" clId="Web-{B6C51008-C1F0-CE05-66C2-7943D9DCD0CA}" dt="2024-08-01T03:50:29.580" v="170"/>
          <ac:picMkLst>
            <pc:docMk/>
            <pc:sldMk cId="1100860530" sldId="277"/>
            <ac:picMk id="48" creationId="{ED1D9576-2919-1D48-F58D-D136C53ABD0F}"/>
          </ac:picMkLst>
        </pc:picChg>
      </pc:sldChg>
      <pc:sldChg chg="addSp delSp modSp add replId">
        <pc:chgData name="MT 草苅 勝太" userId="S::shota.kusakari@metateam.co.jp::80b42f99-5b3c-414a-a424-9baadcd4fd7e" providerId="AD" clId="Web-{B6C51008-C1F0-CE05-66C2-7943D9DCD0CA}" dt="2024-08-01T04:01:37.472" v="327" actId="20577"/>
        <pc:sldMkLst>
          <pc:docMk/>
          <pc:sldMk cId="850929270" sldId="278"/>
        </pc:sldMkLst>
        <pc:spChg chg="add mod">
          <ac:chgData name="MT 草苅 勝太" userId="S::shota.kusakari@metateam.co.jp::80b42f99-5b3c-414a-a424-9baadcd4fd7e" providerId="AD" clId="Web-{B6C51008-C1F0-CE05-66C2-7943D9DCD0CA}" dt="2024-08-01T03:52:54.772" v="208" actId="14100"/>
          <ac:spMkLst>
            <pc:docMk/>
            <pc:sldMk cId="850929270" sldId="278"/>
            <ac:spMk id="7" creationId="{4843118F-75EB-7A51-3345-018440D4947B}"/>
          </ac:spMkLst>
        </pc:spChg>
        <pc:spChg chg="add mod">
          <ac:chgData name="MT 草苅 勝太" userId="S::shota.kusakari@metateam.co.jp::80b42f99-5b3c-414a-a424-9baadcd4fd7e" providerId="AD" clId="Web-{B6C51008-C1F0-CE05-66C2-7943D9DCD0CA}" dt="2024-08-01T03:53:09.444" v="211" actId="1076"/>
          <ac:spMkLst>
            <pc:docMk/>
            <pc:sldMk cId="850929270" sldId="278"/>
            <ac:spMk id="11" creationId="{93482EEF-16E0-7668-C42C-28E2E4D97433}"/>
          </ac:spMkLst>
        </pc:spChg>
        <pc:spChg chg="mod">
          <ac:chgData name="MT 草苅 勝太" userId="S::shota.kusakari@metateam.co.jp::80b42f99-5b3c-414a-a424-9baadcd4fd7e" providerId="AD" clId="Web-{B6C51008-C1F0-CE05-66C2-7943D9DCD0CA}" dt="2024-08-01T04:01:37.472" v="327" actId="20577"/>
          <ac:spMkLst>
            <pc:docMk/>
            <pc:sldMk cId="850929270" sldId="278"/>
            <ac:spMk id="14" creationId="{6FA3C8D3-1736-1318-4B63-2F2912CBA150}"/>
          </ac:spMkLst>
        </pc:spChg>
        <pc:spChg chg="add mod">
          <ac:chgData name="MT 草苅 勝太" userId="S::shota.kusakari@metateam.co.jp::80b42f99-5b3c-414a-a424-9baadcd4fd7e" providerId="AD" clId="Web-{B6C51008-C1F0-CE05-66C2-7943D9DCD0CA}" dt="2024-08-01T03:54:16.196" v="221" actId="20577"/>
          <ac:spMkLst>
            <pc:docMk/>
            <pc:sldMk cId="850929270" sldId="278"/>
            <ac:spMk id="20" creationId="{A6CEC65E-E247-5B2C-7441-0F6F1D2A6BD7}"/>
          </ac:spMkLst>
        </pc:spChg>
        <pc:picChg chg="mod">
          <ac:chgData name="MT 草苅 勝太" userId="S::shota.kusakari@metateam.co.jp::80b42f99-5b3c-414a-a424-9baadcd4fd7e" providerId="AD" clId="Web-{B6C51008-C1F0-CE05-66C2-7943D9DCD0CA}" dt="2024-08-01T03:54:37.134" v="222" actId="1076"/>
          <ac:picMkLst>
            <pc:docMk/>
            <pc:sldMk cId="850929270" sldId="278"/>
            <ac:picMk id="9" creationId="{9E769325-1D36-73F9-95D4-E656CEE64802}"/>
          </ac:picMkLst>
        </pc:picChg>
        <pc:picChg chg="del">
          <ac:chgData name="MT 草苅 勝太" userId="S::shota.kusakari@metateam.co.jp::80b42f99-5b3c-414a-a424-9baadcd4fd7e" providerId="AD" clId="Web-{B6C51008-C1F0-CE05-66C2-7943D9DCD0CA}" dt="2024-08-01T03:52:15.896" v="198"/>
          <ac:picMkLst>
            <pc:docMk/>
            <pc:sldMk cId="850929270" sldId="278"/>
            <ac:picMk id="49" creationId="{CC6A7BC9-20E5-C291-6F42-58586BEA3461}"/>
          </ac:picMkLst>
        </pc:picChg>
        <pc:picChg chg="del">
          <ac:chgData name="MT 草苅 勝太" userId="S::shota.kusakari@metateam.co.jp::80b42f99-5b3c-414a-a424-9baadcd4fd7e" providerId="AD" clId="Web-{B6C51008-C1F0-CE05-66C2-7943D9DCD0CA}" dt="2024-08-01T03:52:16.505" v="199"/>
          <ac:picMkLst>
            <pc:docMk/>
            <pc:sldMk cId="850929270" sldId="278"/>
            <ac:picMk id="50" creationId="{796D566A-1582-DA6B-F3B6-BBB63EA24176}"/>
          </ac:picMkLst>
        </pc:picChg>
      </pc:sldChg>
      <pc:sldChg chg="addSp delSp modSp add replId">
        <pc:chgData name="MT 草苅 勝太" userId="S::shota.kusakari@metateam.co.jp::80b42f99-5b3c-414a-a424-9baadcd4fd7e" providerId="AD" clId="Web-{B6C51008-C1F0-CE05-66C2-7943D9DCD0CA}" dt="2024-08-01T04:11:19.378" v="399" actId="20577"/>
        <pc:sldMkLst>
          <pc:docMk/>
          <pc:sldMk cId="1329966620" sldId="279"/>
        </pc:sldMkLst>
        <pc:spChg chg="mod">
          <ac:chgData name="MT 草苅 勝太" userId="S::shota.kusakari@metateam.co.jp::80b42f99-5b3c-414a-a424-9baadcd4fd7e" providerId="AD" clId="Web-{B6C51008-C1F0-CE05-66C2-7943D9DCD0CA}" dt="2024-08-01T03:58:27.343" v="280" actId="1076"/>
          <ac:spMkLst>
            <pc:docMk/>
            <pc:sldMk cId="1329966620" sldId="279"/>
            <ac:spMk id="3" creationId="{00000000-0000-0000-0000-000000000000}"/>
          </ac:spMkLst>
        </pc:spChg>
        <pc:spChg chg="mod">
          <ac:chgData name="MT 草苅 勝太" userId="S::shota.kusakari@metateam.co.jp::80b42f99-5b3c-414a-a424-9baadcd4fd7e" providerId="AD" clId="Web-{B6C51008-C1F0-CE05-66C2-7943D9DCD0CA}" dt="2024-08-01T04:07:57.764" v="366" actId="1076"/>
          <ac:spMkLst>
            <pc:docMk/>
            <pc:sldMk cId="1329966620" sldId="279"/>
            <ac:spMk id="10" creationId="{C7038B05-49FF-75E4-00DF-B0BE791DD707}"/>
          </ac:spMkLst>
        </pc:spChg>
        <pc:spChg chg="add mod">
          <ac:chgData name="MT 草苅 勝太" userId="S::shota.kusakari@metateam.co.jp::80b42f99-5b3c-414a-a424-9baadcd4fd7e" providerId="AD" clId="Web-{B6C51008-C1F0-CE05-66C2-7943D9DCD0CA}" dt="2024-08-01T04:09:15.047" v="372" actId="1076"/>
          <ac:spMkLst>
            <pc:docMk/>
            <pc:sldMk cId="1329966620" sldId="279"/>
            <ac:spMk id="11" creationId="{6ADBAB33-73FC-BFF5-606D-9F73F3BE9A0A}"/>
          </ac:spMkLst>
        </pc:spChg>
        <pc:spChg chg="mod">
          <ac:chgData name="MT 草苅 勝太" userId="S::shota.kusakari@metateam.co.jp::80b42f99-5b3c-414a-a424-9baadcd4fd7e" providerId="AD" clId="Web-{B6C51008-C1F0-CE05-66C2-7943D9DCD0CA}" dt="2024-08-01T04:11:13.362" v="397" actId="20577"/>
          <ac:spMkLst>
            <pc:docMk/>
            <pc:sldMk cId="1329966620" sldId="279"/>
            <ac:spMk id="13" creationId="{C9C1371E-157F-195D-F4C8-6CDF73256FEE}"/>
          </ac:spMkLst>
        </pc:spChg>
        <pc:spChg chg="mod">
          <ac:chgData name="MT 草苅 勝太" userId="S::shota.kusakari@metateam.co.jp::80b42f99-5b3c-414a-a424-9baadcd4fd7e" providerId="AD" clId="Web-{B6C51008-C1F0-CE05-66C2-7943D9DCD0CA}" dt="2024-08-01T04:11:19.378" v="399" actId="20577"/>
          <ac:spMkLst>
            <pc:docMk/>
            <pc:sldMk cId="1329966620" sldId="279"/>
            <ac:spMk id="14" creationId="{6FA3C8D3-1736-1318-4B63-2F2912CBA150}"/>
          </ac:spMkLst>
        </pc:spChg>
        <pc:spChg chg="add mod">
          <ac:chgData name="MT 草苅 勝太" userId="S::shota.kusakari@metateam.co.jp::80b42f99-5b3c-414a-a424-9baadcd4fd7e" providerId="AD" clId="Web-{B6C51008-C1F0-CE05-66C2-7943D9DCD0CA}" dt="2024-08-01T04:00:41.471" v="310" actId="1076"/>
          <ac:spMkLst>
            <pc:docMk/>
            <pc:sldMk cId="1329966620" sldId="279"/>
            <ac:spMk id="22" creationId="{2366AEB0-93FC-5ABF-5683-50101F978A96}"/>
          </ac:spMkLst>
        </pc:spChg>
        <pc:spChg chg="add mod">
          <ac:chgData name="MT 草苅 勝太" userId="S::shota.kusakari@metateam.co.jp::80b42f99-5b3c-414a-a424-9baadcd4fd7e" providerId="AD" clId="Web-{B6C51008-C1F0-CE05-66C2-7943D9DCD0CA}" dt="2024-08-01T04:10:32.142" v="394" actId="1076"/>
          <ac:spMkLst>
            <pc:docMk/>
            <pc:sldMk cId="1329966620" sldId="279"/>
            <ac:spMk id="24" creationId="{78A78E78-C5FB-20FD-B51B-610CEF790418}"/>
          </ac:spMkLst>
        </pc:spChg>
        <pc:spChg chg="add mod">
          <ac:chgData name="MT 草苅 勝太" userId="S::shota.kusakari@metateam.co.jp::80b42f99-5b3c-414a-a424-9baadcd4fd7e" providerId="AD" clId="Web-{B6C51008-C1F0-CE05-66C2-7943D9DCD0CA}" dt="2024-08-01T04:01:05.940" v="321" actId="20577"/>
          <ac:spMkLst>
            <pc:docMk/>
            <pc:sldMk cId="1329966620" sldId="279"/>
            <ac:spMk id="25" creationId="{2856605C-9C08-3DAE-6530-4277D4B48DDA}"/>
          </ac:spMkLst>
        </pc:spChg>
        <pc:spChg chg="del mod topLvl">
          <ac:chgData name="MT 草苅 勝太" userId="S::shota.kusakari@metateam.co.jp::80b42f99-5b3c-414a-a424-9baadcd4fd7e" providerId="AD" clId="Web-{B6C51008-C1F0-CE05-66C2-7943D9DCD0CA}" dt="2024-08-01T03:55:35.323" v="233"/>
          <ac:spMkLst>
            <pc:docMk/>
            <pc:sldMk cId="1329966620" sldId="279"/>
            <ac:spMk id="27" creationId="{5DF7DE3C-22BC-954B-E634-F406AE5DBEAA}"/>
          </ac:spMkLst>
        </pc:spChg>
        <pc:spChg chg="add mod">
          <ac:chgData name="MT 草苅 勝太" userId="S::shota.kusakari@metateam.co.jp::80b42f99-5b3c-414a-a424-9baadcd4fd7e" providerId="AD" clId="Web-{B6C51008-C1F0-CE05-66C2-7943D9DCD0CA}" dt="2024-08-01T04:10:05.079" v="389" actId="1076"/>
          <ac:spMkLst>
            <pc:docMk/>
            <pc:sldMk cId="1329966620" sldId="279"/>
            <ac:spMk id="34" creationId="{7D41A686-F109-20B7-300A-E43FA7F3A604}"/>
          </ac:spMkLst>
        </pc:spChg>
        <pc:spChg chg="add mod">
          <ac:chgData name="MT 草苅 勝太" userId="S::shota.kusakari@metateam.co.jp::80b42f99-5b3c-414a-a424-9baadcd4fd7e" providerId="AD" clId="Web-{B6C51008-C1F0-CE05-66C2-7943D9DCD0CA}" dt="2024-08-01T04:10:19.533" v="391" actId="1076"/>
          <ac:spMkLst>
            <pc:docMk/>
            <pc:sldMk cId="1329966620" sldId="279"/>
            <ac:spMk id="40" creationId="{BC3DE5C4-69B8-F5D0-7BE0-99FF3509504C}"/>
          </ac:spMkLst>
        </pc:spChg>
        <pc:spChg chg="add mod">
          <ac:chgData name="MT 草苅 勝太" userId="S::shota.kusakari@metateam.co.jp::80b42f99-5b3c-414a-a424-9baadcd4fd7e" providerId="AD" clId="Web-{B6C51008-C1F0-CE05-66C2-7943D9DCD0CA}" dt="2024-08-01T04:10:38.190" v="396" actId="1076"/>
          <ac:spMkLst>
            <pc:docMk/>
            <pc:sldMk cId="1329966620" sldId="279"/>
            <ac:spMk id="42" creationId="{90ACA287-23FC-A414-5A8B-4F508B112CA2}"/>
          </ac:spMkLst>
        </pc:spChg>
        <pc:spChg chg="del">
          <ac:chgData name="MT 草苅 勝太" userId="S::shota.kusakari@metateam.co.jp::80b42f99-5b3c-414a-a424-9baadcd4fd7e" providerId="AD" clId="Web-{B6C51008-C1F0-CE05-66C2-7943D9DCD0CA}" dt="2024-08-01T04:01:18.253" v="325"/>
          <ac:spMkLst>
            <pc:docMk/>
            <pc:sldMk cId="1329966620" sldId="279"/>
            <ac:spMk id="67" creationId="{25B1242F-2193-D8E1-E4AB-105F85A1C29C}"/>
          </ac:spMkLst>
        </pc:spChg>
        <pc:grpChg chg="add del mod">
          <ac:chgData name="MT 草苅 勝太" userId="S::shota.kusakari@metateam.co.jp::80b42f99-5b3c-414a-a424-9baadcd4fd7e" providerId="AD" clId="Web-{B6C51008-C1F0-CE05-66C2-7943D9DCD0CA}" dt="2024-08-01T03:57:37.216" v="270" actId="1076"/>
          <ac:grpSpMkLst>
            <pc:docMk/>
            <pc:sldMk cId="1329966620" sldId="279"/>
            <ac:grpSpMk id="4" creationId="{50E92BC3-8AB8-E494-E1B3-4B56275D97B6}"/>
          </ac:grpSpMkLst>
        </pc:grpChg>
        <pc:grpChg chg="add mod">
          <ac:chgData name="MT 草苅 勝太" userId="S::shota.kusakari@metateam.co.jp::80b42f99-5b3c-414a-a424-9baadcd4fd7e" providerId="AD" clId="Web-{B6C51008-C1F0-CE05-66C2-7943D9DCD0CA}" dt="2024-08-01T04:09:02.781" v="369" actId="1076"/>
          <ac:grpSpMkLst>
            <pc:docMk/>
            <pc:sldMk cId="1329966620" sldId="279"/>
            <ac:grpSpMk id="26" creationId="{D72C47C8-186C-17D0-764D-A7E69F57C534}"/>
          </ac:grpSpMkLst>
        </pc:grpChg>
        <pc:grpChg chg="add mod">
          <ac:chgData name="MT 草苅 勝太" userId="S::shota.kusakari@metateam.co.jp::80b42f99-5b3c-414a-a424-9baadcd4fd7e" providerId="AD" clId="Web-{B6C51008-C1F0-CE05-66C2-7943D9DCD0CA}" dt="2024-08-01T04:09:09.875" v="371" actId="1076"/>
          <ac:grpSpMkLst>
            <pc:docMk/>
            <pc:sldMk cId="1329966620" sldId="279"/>
            <ac:grpSpMk id="28" creationId="{D56DF931-5352-8D30-D56C-141E736ECC0D}"/>
          </ac:grpSpMkLst>
        </pc:grpChg>
        <pc:grpChg chg="add del">
          <ac:chgData name="MT 草苅 勝太" userId="S::shota.kusakari@metateam.co.jp::80b42f99-5b3c-414a-a424-9baadcd4fd7e" providerId="AD" clId="Web-{B6C51008-C1F0-CE05-66C2-7943D9DCD0CA}" dt="2024-08-01T03:55:35.323" v="233"/>
          <ac:grpSpMkLst>
            <pc:docMk/>
            <pc:sldMk cId="1329966620" sldId="279"/>
            <ac:grpSpMk id="29" creationId="{192C7D64-B156-7192-898E-F7127CDAF289}"/>
          </ac:grpSpMkLst>
        </pc:grpChg>
        <pc:grpChg chg="add mod">
          <ac:chgData name="MT 草苅 勝太" userId="S::shota.kusakari@metateam.co.jp::80b42f99-5b3c-414a-a424-9baadcd4fd7e" providerId="AD" clId="Web-{B6C51008-C1F0-CE05-66C2-7943D9DCD0CA}" dt="2024-08-01T04:10:21.798" v="392" actId="1076"/>
          <ac:grpSpMkLst>
            <pc:docMk/>
            <pc:sldMk cId="1329966620" sldId="279"/>
            <ac:grpSpMk id="30" creationId="{62BB553C-6334-DE10-50CC-325AC7A8DA8C}"/>
          </ac:grpSpMkLst>
        </pc:grpChg>
        <pc:picChg chg="del">
          <ac:chgData name="MT 草苅 勝太" userId="S::shota.kusakari@metateam.co.jp::80b42f99-5b3c-414a-a424-9baadcd4fd7e" providerId="AD" clId="Web-{B6C51008-C1F0-CE05-66C2-7943D9DCD0CA}" dt="2024-08-01T03:58:34.358" v="282"/>
          <ac:picMkLst>
            <pc:docMk/>
            <pc:sldMk cId="1329966620" sldId="279"/>
            <ac:picMk id="9" creationId="{9E769325-1D36-73F9-95D4-E656CEE64802}"/>
          </ac:picMkLst>
        </pc:picChg>
        <pc:picChg chg="mod">
          <ac:chgData name="MT 草苅 勝太" userId="S::shota.kusakari@metateam.co.jp::80b42f99-5b3c-414a-a424-9baadcd4fd7e" providerId="AD" clId="Web-{B6C51008-C1F0-CE05-66C2-7943D9DCD0CA}" dt="2024-08-01T03:58:22.483" v="278" actId="1076"/>
          <ac:picMkLst>
            <pc:docMk/>
            <pc:sldMk cId="1329966620" sldId="279"/>
            <ac:picMk id="15" creationId="{171B0407-D7A2-A1BC-D5A9-493683C2C6A4}"/>
          </ac:picMkLst>
        </pc:picChg>
        <pc:picChg chg="del">
          <ac:chgData name="MT 草苅 勝太" userId="S::shota.kusakari@metateam.co.jp::80b42f99-5b3c-414a-a424-9baadcd4fd7e" providerId="AD" clId="Web-{B6C51008-C1F0-CE05-66C2-7943D9DCD0CA}" dt="2024-08-01T03:55:19.791" v="228"/>
          <ac:picMkLst>
            <pc:docMk/>
            <pc:sldMk cId="1329966620" sldId="279"/>
            <ac:picMk id="16" creationId="{AAFBB8AF-04C9-D743-D1A0-DF0DD5F7A944}"/>
          </ac:picMkLst>
        </pc:picChg>
        <pc:picChg chg="add del mod topLvl">
          <ac:chgData name="MT 草苅 勝太" userId="S::shota.kusakari@metateam.co.jp::80b42f99-5b3c-414a-a424-9baadcd4fd7e" providerId="AD" clId="Web-{B6C51008-C1F0-CE05-66C2-7943D9DCD0CA}" dt="2024-08-01T03:55:35.323" v="233"/>
          <ac:picMkLst>
            <pc:docMk/>
            <pc:sldMk cId="1329966620" sldId="279"/>
            <ac:picMk id="19" creationId="{D31B918A-E829-F97B-EEC2-889124D620A5}"/>
          </ac:picMkLst>
        </pc:picChg>
        <pc:picChg chg="add mod">
          <ac:chgData name="MT 草苅 勝太" userId="S::shota.kusakari@metateam.co.jp::80b42f99-5b3c-414a-a424-9baadcd4fd7e" providerId="AD" clId="Web-{B6C51008-C1F0-CE05-66C2-7943D9DCD0CA}" dt="2024-08-01T04:09:33.954" v="379" actId="1076"/>
          <ac:picMkLst>
            <pc:docMk/>
            <pc:sldMk cId="1329966620" sldId="279"/>
            <ac:picMk id="20" creationId="{B7EEA72C-6E2F-F13F-EAAD-DCC10127C0E0}"/>
          </ac:picMkLst>
        </pc:picChg>
        <pc:picChg chg="add mod">
          <ac:chgData name="MT 草苅 勝太" userId="S::shota.kusakari@metateam.co.jp::80b42f99-5b3c-414a-a424-9baadcd4fd7e" providerId="AD" clId="Web-{B6C51008-C1F0-CE05-66C2-7943D9DCD0CA}" dt="2024-08-01T04:10:05.064" v="388" actId="1076"/>
          <ac:picMkLst>
            <pc:docMk/>
            <pc:sldMk cId="1329966620" sldId="279"/>
            <ac:picMk id="32" creationId="{557F8DE3-B4E6-C78D-AB8F-395C8C1A154A}"/>
          </ac:picMkLst>
        </pc:picChg>
        <pc:picChg chg="del">
          <ac:chgData name="MT 草苅 勝太" userId="S::shota.kusakari@metateam.co.jp::80b42f99-5b3c-414a-a424-9baadcd4fd7e" providerId="AD" clId="Web-{B6C51008-C1F0-CE05-66C2-7943D9DCD0CA}" dt="2024-08-01T03:55:19.385" v="227"/>
          <ac:picMkLst>
            <pc:docMk/>
            <pc:sldMk cId="1329966620" sldId="279"/>
            <ac:picMk id="35" creationId="{F34FF66F-C3FC-67F7-8E98-B54E7C530697}"/>
          </ac:picMkLst>
        </pc:picChg>
        <pc:picChg chg="add mod">
          <ac:chgData name="MT 草苅 勝太" userId="S::shota.kusakari@metateam.co.jp::80b42f99-5b3c-414a-a424-9baadcd4fd7e" providerId="AD" clId="Web-{B6C51008-C1F0-CE05-66C2-7943D9DCD0CA}" dt="2024-08-01T04:10:19.517" v="390" actId="1076"/>
          <ac:picMkLst>
            <pc:docMk/>
            <pc:sldMk cId="1329966620" sldId="279"/>
            <ac:picMk id="37" creationId="{F1FFFE30-F825-2433-50EA-0652FFFA1BF7}"/>
          </ac:picMkLst>
        </pc:picChg>
        <pc:picChg chg="del mod">
          <ac:chgData name="MT 草苅 勝太" userId="S::shota.kusakari@metateam.co.jp::80b42f99-5b3c-414a-a424-9baadcd4fd7e" providerId="AD" clId="Web-{B6C51008-C1F0-CE05-66C2-7943D9DCD0CA}" dt="2024-08-01T03:56:29.949" v="251"/>
          <ac:picMkLst>
            <pc:docMk/>
            <pc:sldMk cId="1329966620" sldId="279"/>
            <ac:picMk id="39" creationId="{8449D4C5-121B-6EB5-BF37-216BE35410A9}"/>
          </ac:picMkLst>
        </pc:picChg>
        <pc:picChg chg="del">
          <ac:chgData name="MT 草苅 勝太" userId="S::shota.kusakari@metateam.co.jp::80b42f99-5b3c-414a-a424-9baadcd4fd7e" providerId="AD" clId="Web-{B6C51008-C1F0-CE05-66C2-7943D9DCD0CA}" dt="2024-08-01T03:58:36.108" v="283"/>
          <ac:picMkLst>
            <pc:docMk/>
            <pc:sldMk cId="1329966620" sldId="279"/>
            <ac:picMk id="45" creationId="{367FB15E-09DD-1891-FCED-97E2E862EA9A}"/>
          </ac:picMkLst>
        </pc:picChg>
        <pc:picChg chg="del">
          <ac:chgData name="MT 草苅 勝太" userId="S::shota.kusakari@metateam.co.jp::80b42f99-5b3c-414a-a424-9baadcd4fd7e" providerId="AD" clId="Web-{B6C51008-C1F0-CE05-66C2-7943D9DCD0CA}" dt="2024-08-01T03:55:19.119" v="226"/>
          <ac:picMkLst>
            <pc:docMk/>
            <pc:sldMk cId="1329966620" sldId="279"/>
            <ac:picMk id="46" creationId="{931D0E9D-550C-5EBF-4447-F0CAE65BB778}"/>
          </ac:picMkLst>
        </pc:picChg>
        <pc:picChg chg="del">
          <ac:chgData name="MT 草苅 勝太" userId="S::shota.kusakari@metateam.co.jp::80b42f99-5b3c-414a-a424-9baadcd4fd7e" providerId="AD" clId="Web-{B6C51008-C1F0-CE05-66C2-7943D9DCD0CA}" dt="2024-08-01T03:55:18.197" v="225"/>
          <ac:picMkLst>
            <pc:docMk/>
            <pc:sldMk cId="1329966620" sldId="279"/>
            <ac:picMk id="47" creationId="{A21B6E9D-593F-0AB2-FFD6-2558AAFBD263}"/>
          </ac:picMkLst>
        </pc:picChg>
        <pc:picChg chg="del">
          <ac:chgData name="MT 草苅 勝太" userId="S::shota.kusakari@metateam.co.jp::80b42f99-5b3c-414a-a424-9baadcd4fd7e" providerId="AD" clId="Web-{B6C51008-C1F0-CE05-66C2-7943D9DCD0CA}" dt="2024-08-01T03:55:20.228" v="229"/>
          <ac:picMkLst>
            <pc:docMk/>
            <pc:sldMk cId="1329966620" sldId="279"/>
            <ac:picMk id="48" creationId="{ED1D9576-2919-1D48-F58D-D136C53ABD0F}"/>
          </ac:picMkLst>
        </pc:picChg>
        <pc:picChg chg="del mod">
          <ac:chgData name="MT 草苅 勝太" userId="S::shota.kusakari@metateam.co.jp::80b42f99-5b3c-414a-a424-9baadcd4fd7e" providerId="AD" clId="Web-{B6C51008-C1F0-CE05-66C2-7943D9DCD0CA}" dt="2024-08-01T03:56:36.058" v="254"/>
          <ac:picMkLst>
            <pc:docMk/>
            <pc:sldMk cId="1329966620" sldId="279"/>
            <ac:picMk id="49" creationId="{CC6A7BC9-20E5-C291-6F42-58586BEA3461}"/>
          </ac:picMkLst>
        </pc:picChg>
        <pc:picChg chg="del">
          <ac:chgData name="MT 草苅 勝太" userId="S::shota.kusakari@metateam.co.jp::80b42f99-5b3c-414a-a424-9baadcd4fd7e" providerId="AD" clId="Web-{B6C51008-C1F0-CE05-66C2-7943D9DCD0CA}" dt="2024-08-01T03:55:17.166" v="224"/>
          <ac:picMkLst>
            <pc:docMk/>
            <pc:sldMk cId="1329966620" sldId="279"/>
            <ac:picMk id="50" creationId="{796D566A-1582-DA6B-F3B6-BBB63EA24176}"/>
          </ac:picMkLst>
        </pc:picChg>
        <pc:picChg chg="del mod">
          <ac:chgData name="MT 草苅 勝太" userId="S::shota.kusakari@metateam.co.jp::80b42f99-5b3c-414a-a424-9baadcd4fd7e" providerId="AD" clId="Web-{B6C51008-C1F0-CE05-66C2-7943D9DCD0CA}" dt="2024-08-01T04:01:15.597" v="324"/>
          <ac:picMkLst>
            <pc:docMk/>
            <pc:sldMk cId="1329966620" sldId="279"/>
            <ac:picMk id="63" creationId="{D32E4F4E-B8CF-4F1B-CD9D-A62935963D60}"/>
          </ac:picMkLst>
        </pc:picChg>
        <pc:picChg chg="del mod">
          <ac:chgData name="MT 草苅 勝太" userId="S::shota.kusakari@metateam.co.jp::80b42f99-5b3c-414a-a424-9baadcd4fd7e" providerId="AD" clId="Web-{B6C51008-C1F0-CE05-66C2-7943D9DCD0CA}" dt="2024-08-01T03:58:19.577" v="277"/>
          <ac:picMkLst>
            <pc:docMk/>
            <pc:sldMk cId="1329966620" sldId="279"/>
            <ac:picMk id="69" creationId="{199A7746-BF40-4B90-24B7-0CDF80D74C4A}"/>
          </ac:picMkLst>
        </pc:picChg>
      </pc:sldChg>
      <pc:sldChg chg="add replId">
        <pc:chgData name="MT 草苅 勝太" userId="S::shota.kusakari@metateam.co.jp::80b42f99-5b3c-414a-a424-9baadcd4fd7e" providerId="AD" clId="Web-{B6C51008-C1F0-CE05-66C2-7943D9DCD0CA}" dt="2024-08-01T05:08:58.975" v="401"/>
        <pc:sldMkLst>
          <pc:docMk/>
          <pc:sldMk cId="881348949" sldId="280"/>
        </pc:sldMkLst>
      </pc:sldChg>
      <pc:sldChg chg="addSp delSp modSp add del replId">
        <pc:chgData name="MT 草苅 勝太" userId="S::shota.kusakari@metateam.co.jp::80b42f99-5b3c-414a-a424-9baadcd4fd7e" providerId="AD" clId="Web-{B6C51008-C1F0-CE05-66C2-7943D9DCD0CA}" dt="2024-08-01T04:08:46.359" v="367"/>
        <pc:sldMkLst>
          <pc:docMk/>
          <pc:sldMk cId="1616032234" sldId="280"/>
        </pc:sldMkLst>
        <pc:spChg chg="del">
          <ac:chgData name="MT 草苅 勝太" userId="S::shota.kusakari@metateam.co.jp::80b42f99-5b3c-414a-a424-9baadcd4fd7e" providerId="AD" clId="Web-{B6C51008-C1F0-CE05-66C2-7943D9DCD0CA}" dt="2024-08-01T04:04:27.539" v="337"/>
          <ac:spMkLst>
            <pc:docMk/>
            <pc:sldMk cId="1616032234" sldId="280"/>
            <ac:spMk id="7" creationId="{4843118F-75EB-7A51-3345-018440D4947B}"/>
          </ac:spMkLst>
        </pc:spChg>
        <pc:spChg chg="del">
          <ac:chgData name="MT 草苅 勝太" userId="S::shota.kusakari@metateam.co.jp::80b42f99-5b3c-414a-a424-9baadcd4fd7e" providerId="AD" clId="Web-{B6C51008-C1F0-CE05-66C2-7943D9DCD0CA}" dt="2024-08-01T04:04:28.321" v="338"/>
          <ac:spMkLst>
            <pc:docMk/>
            <pc:sldMk cId="1616032234" sldId="280"/>
            <ac:spMk id="11" creationId="{93482EEF-16E0-7668-C42C-28E2E4D97433}"/>
          </ac:spMkLst>
        </pc:spChg>
        <pc:spChg chg="add mod">
          <ac:chgData name="MT 草苅 勝太" userId="S::shota.kusakari@metateam.co.jp::80b42f99-5b3c-414a-a424-9baadcd4fd7e" providerId="AD" clId="Web-{B6C51008-C1F0-CE05-66C2-7943D9DCD0CA}" dt="2024-08-01T04:05:46.416" v="359" actId="20577"/>
          <ac:spMkLst>
            <pc:docMk/>
            <pc:sldMk cId="1616032234" sldId="280"/>
            <ac:spMk id="26" creationId="{695515E6-B272-FE94-DA62-AA469864B6B0}"/>
          </ac:spMkLst>
        </pc:spChg>
        <pc:picChg chg="del">
          <ac:chgData name="MT 草苅 勝太" userId="S::shota.kusakari@metateam.co.jp::80b42f99-5b3c-414a-a424-9baadcd4fd7e" providerId="AD" clId="Web-{B6C51008-C1F0-CE05-66C2-7943D9DCD0CA}" dt="2024-08-01T04:04:29.899" v="339"/>
          <ac:picMkLst>
            <pc:docMk/>
            <pc:sldMk cId="1616032234" sldId="280"/>
            <ac:picMk id="9" creationId="{9E769325-1D36-73F9-95D4-E656CEE64802}"/>
          </ac:picMkLst>
        </pc:picChg>
        <pc:picChg chg="add">
          <ac:chgData name="MT 草苅 勝太" userId="S::shota.kusakari@metateam.co.jp::80b42f99-5b3c-414a-a424-9baadcd4fd7e" providerId="AD" clId="Web-{B6C51008-C1F0-CE05-66C2-7943D9DCD0CA}" dt="2024-08-01T04:04:36.477" v="340"/>
          <ac:picMkLst>
            <pc:docMk/>
            <pc:sldMk cId="1616032234" sldId="280"/>
            <ac:picMk id="18" creationId="{3ABB72F1-DD73-F1A2-FDC5-99B88A1944A8}"/>
          </ac:picMkLst>
        </pc:picChg>
        <pc:picChg chg="add">
          <ac:chgData name="MT 草苅 勝太" userId="S::shota.kusakari@metateam.co.jp::80b42f99-5b3c-414a-a424-9baadcd4fd7e" providerId="AD" clId="Web-{B6C51008-C1F0-CE05-66C2-7943D9DCD0CA}" dt="2024-08-01T04:04:36.493" v="341"/>
          <ac:picMkLst>
            <pc:docMk/>
            <pc:sldMk cId="1616032234" sldId="280"/>
            <ac:picMk id="22" creationId="{709D90F5-94E8-C16F-E06B-32669A53472B}"/>
          </ac:picMkLst>
        </pc:picChg>
        <pc:picChg chg="add mod">
          <ac:chgData name="MT 草苅 勝太" userId="S::shota.kusakari@metateam.co.jp::80b42f99-5b3c-414a-a424-9baadcd4fd7e" providerId="AD" clId="Web-{B6C51008-C1F0-CE05-66C2-7943D9DCD0CA}" dt="2024-08-01T04:05:29.932" v="351" actId="1076"/>
          <ac:picMkLst>
            <pc:docMk/>
            <pc:sldMk cId="1616032234" sldId="280"/>
            <ac:picMk id="24" creationId="{977FF78C-C7F2-B6EF-3F2C-5DBF924C4893}"/>
          </ac:picMkLst>
        </pc:picChg>
        <pc:picChg chg="mod">
          <ac:chgData name="MT 草苅 勝太" userId="S::shota.kusakari@metateam.co.jp::80b42f99-5b3c-414a-a424-9baadcd4fd7e" providerId="AD" clId="Web-{B6C51008-C1F0-CE05-66C2-7943D9DCD0CA}" dt="2024-08-01T04:05:16.103" v="347" actId="1076"/>
          <ac:picMkLst>
            <pc:docMk/>
            <pc:sldMk cId="1616032234" sldId="280"/>
            <ac:picMk id="63" creationId="{D32E4F4E-B8CF-4F1B-CD9D-A62935963D60}"/>
          </ac:picMkLst>
        </pc:picChg>
        <pc:picChg chg="del">
          <ac:chgData name="MT 草苅 勝太" userId="S::shota.kusakari@metateam.co.jp::80b42f99-5b3c-414a-a424-9baadcd4fd7e" providerId="AD" clId="Web-{B6C51008-C1F0-CE05-66C2-7943D9DCD0CA}" dt="2024-08-01T04:04:42.493" v="342"/>
          <ac:picMkLst>
            <pc:docMk/>
            <pc:sldMk cId="1616032234" sldId="280"/>
            <ac:picMk id="69" creationId="{199A7746-BF40-4B90-24B7-0CDF80D74C4A}"/>
          </ac:picMkLst>
        </pc:picChg>
      </pc:sldChg>
      <pc:sldChg chg="add replId">
        <pc:chgData name="MT 草苅 勝太" userId="S::shota.kusakari@metateam.co.jp::80b42f99-5b3c-414a-a424-9baadcd4fd7e" providerId="AD" clId="Web-{B6C51008-C1F0-CE05-66C2-7943D9DCD0CA}" dt="2024-08-01T05:08:59.256" v="402"/>
        <pc:sldMkLst>
          <pc:docMk/>
          <pc:sldMk cId="2591407138" sldId="281"/>
        </pc:sldMkLst>
      </pc:sldChg>
      <pc:sldChg chg="add replId">
        <pc:chgData name="MT 草苅 勝太" userId="S::shota.kusakari@metateam.co.jp::80b42f99-5b3c-414a-a424-9baadcd4fd7e" providerId="AD" clId="Web-{B6C51008-C1F0-CE05-66C2-7943D9DCD0CA}" dt="2024-08-01T05:08:59.537" v="403"/>
        <pc:sldMkLst>
          <pc:docMk/>
          <pc:sldMk cId="995537206" sldId="282"/>
        </pc:sldMkLst>
      </pc:sldChg>
      <pc:sldChg chg="add replId">
        <pc:chgData name="MT 草苅 勝太" userId="S::shota.kusakari@metateam.co.jp::80b42f99-5b3c-414a-a424-9baadcd4fd7e" providerId="AD" clId="Web-{B6C51008-C1F0-CE05-66C2-7943D9DCD0CA}" dt="2024-08-01T05:09:00.178" v="404"/>
        <pc:sldMkLst>
          <pc:docMk/>
          <pc:sldMk cId="2081163248" sldId="283"/>
        </pc:sldMkLst>
      </pc:sldChg>
      <pc:sldChg chg="add replId">
        <pc:chgData name="MT 草苅 勝太" userId="S::shota.kusakari@metateam.co.jp::80b42f99-5b3c-414a-a424-9baadcd4fd7e" providerId="AD" clId="Web-{B6C51008-C1F0-CE05-66C2-7943D9DCD0CA}" dt="2024-08-01T05:09:00.491" v="405"/>
        <pc:sldMkLst>
          <pc:docMk/>
          <pc:sldMk cId="2225289257" sldId="284"/>
        </pc:sldMkLst>
      </pc:sldChg>
      <pc:sldChg chg="add replId">
        <pc:chgData name="MT 草苅 勝太" userId="S::shota.kusakari@metateam.co.jp::80b42f99-5b3c-414a-a424-9baadcd4fd7e" providerId="AD" clId="Web-{B6C51008-C1F0-CE05-66C2-7943D9DCD0CA}" dt="2024-08-01T05:09:00.897" v="406"/>
        <pc:sldMkLst>
          <pc:docMk/>
          <pc:sldMk cId="3602157197" sldId="285"/>
        </pc:sldMkLst>
      </pc:sldChg>
      <pc:sldChg chg="add replId">
        <pc:chgData name="MT 草苅 勝太" userId="S::shota.kusakari@metateam.co.jp::80b42f99-5b3c-414a-a424-9baadcd4fd7e" providerId="AD" clId="Web-{B6C51008-C1F0-CE05-66C2-7943D9DCD0CA}" dt="2024-08-01T05:09:01.241" v="407"/>
        <pc:sldMkLst>
          <pc:docMk/>
          <pc:sldMk cId="912695346" sldId="286"/>
        </pc:sldMkLst>
      </pc:sldChg>
      <pc:sldChg chg="add del replId">
        <pc:chgData name="MT 草苅 勝太" userId="S::shota.kusakari@metateam.co.jp::80b42f99-5b3c-414a-a424-9baadcd4fd7e" providerId="AD" clId="Web-{B6C51008-C1F0-CE05-66C2-7943D9DCD0CA}" dt="2024-08-01T05:09:27.366" v="411"/>
        <pc:sldMkLst>
          <pc:docMk/>
          <pc:sldMk cId="1086973946" sldId="287"/>
        </pc:sldMkLst>
      </pc:sldChg>
    </pc:docChg>
  </pc:docChgLst>
</pc:chgInfo>
</file>

<file path=ppt/comments/modernComment_101_0.xml><?xml version="1.0" encoding="utf-8"?>
<p188:cmLst xmlns:a="http://schemas.openxmlformats.org/drawingml/2006/main" xmlns:r="http://schemas.openxmlformats.org/officeDocument/2006/relationships" xmlns:p188="http://schemas.microsoft.com/office/powerpoint/2018/8/main">
  <p188:cm id="{E2AF0C22-4B26-4256-9D5A-E98915DB5EB6}" authorId="{020610F4-A90E-C565-3354-903B371D3F76}" created="2024-08-08T07:09:17.550">
    <pc:sldMkLst xmlns:pc="http://schemas.microsoft.com/office/powerpoint/2013/main/command">
      <pc:docMk/>
      <pc:sldMk cId="0" sldId="257"/>
    </pc:sldMkLst>
    <p188:txBody>
      <a:bodyPr/>
      <a:lstStyle/>
      <a:p>
        <a:r>
          <a:rPr lang="ja-JP" altLang="en-US"/>
          <a:t>.どっととか平仄
→統一は叩かれる</a:t>
        </a:r>
      </a:p>
    </p188:txBody>
  </p188:cm>
</p188:cmLst>
</file>

<file path=ppt/comments/modernComment_103_AFF5A53A.xml><?xml version="1.0" encoding="utf-8"?>
<p188:cmLst xmlns:a="http://schemas.openxmlformats.org/drawingml/2006/main" xmlns:r="http://schemas.openxmlformats.org/officeDocument/2006/relationships" xmlns:p188="http://schemas.microsoft.com/office/powerpoint/2018/8/main">
  <p188:cm id="{D6ED6AC0-52D4-4F39-BA40-E293B66D9974}" authorId="{020610F4-A90E-C565-3354-903B371D3F76}" created="2024-08-08T06:51:29.652">
    <pc:sldMkLst xmlns:pc="http://schemas.microsoft.com/office/powerpoint/2013/main/command">
      <pc:docMk/>
      <pc:sldMk cId="2952111418" sldId="259"/>
    </pc:sldMkLst>
    <p188:txBody>
      <a:bodyPr/>
      <a:lstStyle/>
      <a:p>
        <a:r>
          <a:rPr lang="ja-JP" altLang="en-US"/>
          <a:t>修正</a:t>
        </a:r>
      </a:p>
    </p188:txBody>
  </p188:cm>
</p188:cmLst>
</file>

<file path=ppt/comments/modernComment_106_3994B5E7.xml><?xml version="1.0" encoding="utf-8"?>
<p188:cmLst xmlns:a="http://schemas.openxmlformats.org/drawingml/2006/main" xmlns:r="http://schemas.openxmlformats.org/officeDocument/2006/relationships" xmlns:p188="http://schemas.microsoft.com/office/powerpoint/2018/8/main">
  <p188:cm id="{814236C4-8FDB-4F48-8400-B343621F2918}" authorId="{020610F4-A90E-C565-3354-903B371D3F76}" created="2024-08-08T06:58:45.574">
    <pc:sldMkLst xmlns:pc="http://schemas.microsoft.com/office/powerpoint/2013/main/command">
      <pc:docMk/>
      <pc:sldMk cId="966047207" sldId="262"/>
    </pc:sldMkLst>
    <p188:txBody>
      <a:bodyPr/>
      <a:lstStyle/>
      <a:p>
        <a:r>
          <a:rPr lang="ja-JP" altLang="en-US"/>
          <a:t>リモートの障害はリモートリポジトリのバージョンを戻す
分入れてね</a:t>
        </a:r>
      </a:p>
    </p188:txBody>
  </p188:cm>
</p188:cmLst>
</file>

<file path=ppt/comments/modernComment_108_D6B22F43.xml><?xml version="1.0" encoding="utf-8"?>
<p188:cmLst xmlns:a="http://schemas.openxmlformats.org/drawingml/2006/main" xmlns:r="http://schemas.openxmlformats.org/officeDocument/2006/relationships" xmlns:p188="http://schemas.microsoft.com/office/powerpoint/2018/8/main">
  <p188:cm id="{67502414-7E50-4396-82B0-B0AFB9E93CAC}" authorId="{020610F4-A90E-C565-3354-903B371D3F76}" created="2024-08-08T07:05:03.775">
    <pc:sldMkLst xmlns:pc="http://schemas.microsoft.com/office/powerpoint/2013/main/command">
      <pc:docMk/>
      <pc:sldMk cId="3602001731" sldId="264"/>
    </pc:sldMkLst>
    <p188:txBody>
      <a:bodyPr/>
      <a:lstStyle/>
      <a:p>
        <a:r>
          <a:rPr lang="ja-JP" altLang="en-US"/>
          <a:t>コミットしたりしてブランチに変更、ブランチが変更を感知して、レッドマインとか進捗管理ツールにコミットの情報を送信
jila,redmine
→管理者が進捗を把握しやすい
じぇんきすで
→ビルド、デプロイ一括管理</a:t>
        </a:r>
      </a:p>
    </p188:txBody>
  </p188:cm>
</p188:cmLst>
</file>

<file path=ppt/comments/modernComment_109_3F32EBD1.xml><?xml version="1.0" encoding="utf-8"?>
<p188:cmLst xmlns:a="http://schemas.openxmlformats.org/drawingml/2006/main" xmlns:r="http://schemas.openxmlformats.org/officeDocument/2006/relationships" xmlns:p188="http://schemas.microsoft.com/office/powerpoint/2018/8/main">
  <p188:cm id="{144C7E3F-F3DD-4AD1-97E7-81A51AF37020}" authorId="{020610F4-A90E-C565-3354-903B371D3F76}" created="2024-08-08T07:07:19.123">
    <pc:sldMkLst xmlns:pc="http://schemas.microsoft.com/office/powerpoint/2013/main/command">
      <pc:docMk/>
      <pc:sldMk cId="1060301777" sldId="265"/>
    </pc:sldMkLst>
    <p188:txBody>
      <a:bodyPr/>
      <a:lstStyle/>
      <a:p>
        <a:r>
          <a:rPr lang="ja-JP" altLang="en-US"/>
          <a:t>点がキモイ</a:t>
        </a:r>
      </a:p>
    </p188:txBody>
  </p188:cm>
</p188:cmLst>
</file>

<file path=ppt/comments/modernComment_10A_9FF37FB7.xml><?xml version="1.0" encoding="utf-8"?>
<p188:cmLst xmlns:a="http://schemas.openxmlformats.org/drawingml/2006/main" xmlns:r="http://schemas.openxmlformats.org/officeDocument/2006/relationships" xmlns:p188="http://schemas.microsoft.com/office/powerpoint/2018/8/main">
  <p188:cm id="{E71CC738-DCD5-4C4C-99CD-4CF8DEBF94CA}" authorId="{020610F4-A90E-C565-3354-903B371D3F76}" created="2024-08-08T07:32:15.051">
    <pc:sldMkLst xmlns:pc="http://schemas.microsoft.com/office/powerpoint/2013/main/command">
      <pc:docMk/>
      <pc:sldMk cId="2683535287" sldId="266"/>
    </pc:sldMkLst>
    <p188:txBody>
      <a:bodyPr/>
      <a:lstStyle/>
      <a:p>
        <a:r>
          <a:rPr lang="ja-JP" altLang="en-US"/>
          <a:t>・縦切り</a:t>
        </a:r>
      </a:p>
    </p188:txBody>
  </p188:cm>
  <p188:cm id="{EFE26175-649B-461A-833E-0D9913F91857}" authorId="{020610F4-A90E-C565-3354-903B371D3F76}" created="2024-08-08T07:33:03.022">
    <pc:sldMkLst xmlns:pc="http://schemas.microsoft.com/office/powerpoint/2013/main/command">
      <pc:docMk/>
      <pc:sldMk cId="2683535287" sldId="266"/>
    </pc:sldMkLst>
    <p188:txBody>
      <a:bodyPr/>
      <a:lstStyle/>
      <a:p>
        <a:r>
          <a:rPr lang="ja-JP" altLang="en-US"/>
          <a:t>・ブランチの由来ツリーで枝分かれしてるから</a:t>
        </a:r>
      </a:p>
    </p188:txBody>
  </p188:cm>
</p188:cmLst>
</file>

<file path=ppt/comments/modernComment_10E_3E7F9640.xml><?xml version="1.0" encoding="utf-8"?>
<p188:cmLst xmlns:a="http://schemas.openxmlformats.org/drawingml/2006/main" xmlns:r="http://schemas.openxmlformats.org/officeDocument/2006/relationships" xmlns:p188="http://schemas.microsoft.com/office/powerpoint/2018/8/main">
  <p188:cm id="{12CDB7B9-407B-4072-B0BC-10CB42E11BC7}" authorId="{020610F4-A90E-C565-3354-903B371D3F76}" created="2024-08-08T06:54:24.487">
    <pc:sldMkLst xmlns:pc="http://schemas.microsoft.com/office/powerpoint/2013/main/command">
      <pc:docMk/>
      <pc:sldMk cId="1048548928" sldId="270"/>
    </pc:sldMkLst>
    <p188:txBody>
      <a:bodyPr/>
      <a:lstStyle/>
      <a:p>
        <a:r>
          <a:rPr lang="ja-JP" altLang="en-US"/>
          <a:t>・文章でも起こす
gitをナレッジまとめのシートとしても見れるように
作業がとまる
→絵だけだと理解できない
・右に赤文字とかで一言</a:t>
        </a:r>
      </a:p>
    </p188:txBody>
  </p188:cm>
</p188:cmLst>
</file>

<file path=ppt/comments/modernComment_110_8D869726.xml><?xml version="1.0" encoding="utf-8"?>
<p188:cmLst xmlns:a="http://schemas.openxmlformats.org/drawingml/2006/main" xmlns:r="http://schemas.openxmlformats.org/officeDocument/2006/relationships" xmlns:p188="http://schemas.microsoft.com/office/powerpoint/2018/8/main">
  <p188:cm id="{B7D40F0D-D284-43AF-B18E-48E4C70C9D7B}" authorId="{020610F4-A90E-C565-3354-903B371D3F76}" created="2024-08-08T07:01:42.705">
    <pc:sldMkLst xmlns:pc="http://schemas.microsoft.com/office/powerpoint/2013/main/command">
      <pc:docMk/>
      <pc:sldMk cId="2374407974" sldId="272"/>
    </pc:sldMkLst>
    <p188:txBody>
      <a:bodyPr/>
      <a:lstStyle/>
      <a:p>
        <a:r>
          <a:rPr lang="ja-JP" altLang="en-US"/>
          <a:t>同じシステムを複数人で修正、開発する同時並行でできるから共同作業が促進</a:t>
        </a:r>
      </a:p>
    </p188:txBody>
  </p188:cm>
</p188:cmLst>
</file>

<file path=ppt/comments/modernComment_111_14EC6394.xml><?xml version="1.0" encoding="utf-8"?>
<p188:cmLst xmlns:a="http://schemas.openxmlformats.org/drawingml/2006/main" xmlns:r="http://schemas.openxmlformats.org/officeDocument/2006/relationships" xmlns:p188="http://schemas.microsoft.com/office/powerpoint/2018/8/main">
  <p188:cm id="{C505821C-62F5-4AEC-9BB7-1E5503B56D02}" authorId="{020610F4-A90E-C565-3354-903B371D3F76}" created="2024-08-08T07:02:26.222">
    <ac:deMkLst xmlns:ac="http://schemas.microsoft.com/office/drawing/2013/main/command">
      <pc:docMk xmlns:pc="http://schemas.microsoft.com/office/powerpoint/2013/main/command"/>
      <pc:sldMk xmlns:pc="http://schemas.microsoft.com/office/powerpoint/2013/main/command" cId="351036308" sldId="273"/>
      <ac:spMk id="26" creationId="{83728752-2C14-2192-E653-E44D2A88435A}"/>
    </ac:deMkLst>
    <p188:txBody>
      <a:bodyPr/>
      <a:lstStyle/>
      <a:p>
        <a:r>
          <a:rPr lang="ja-JP" altLang="en-US"/>
          <a:t>ロールバック</a:t>
        </a:r>
      </a:p>
    </p188:txBody>
  </p188:cm>
</p188:cmLst>
</file>

<file path=ppt/comments/modernComment_112_B9550A0F.xml><?xml version="1.0" encoding="utf-8"?>
<p188:cmLst xmlns:a="http://schemas.openxmlformats.org/drawingml/2006/main" xmlns:r="http://schemas.openxmlformats.org/officeDocument/2006/relationships" xmlns:p188="http://schemas.microsoft.com/office/powerpoint/2018/8/main">
  <p188:cm id="{C7F5E69E-ABC5-4F6F-81AD-7B244370C33E}" authorId="{020610F4-A90E-C565-3354-903B371D3F76}" created="2024-08-08T06:51:37.418">
    <pc:sldMkLst xmlns:pc="http://schemas.microsoft.com/office/powerpoint/2013/main/command">
      <pc:docMk/>
      <pc:sldMk cId="3109358095" sldId="274"/>
    </pc:sldMkLst>
    <p188:txBody>
      <a:bodyPr/>
      <a:lstStyle/>
      <a:p>
        <a:r>
          <a:rPr lang="ja-JP" altLang="en-US"/>
          <a:t>修正</a:t>
        </a:r>
      </a:p>
    </p188:txBody>
  </p188:cm>
</p188:cmLst>
</file>

<file path=ppt/comments/modernComment_113_11AE3394.xml><?xml version="1.0" encoding="utf-8"?>
<p188:cmLst xmlns:a="http://schemas.openxmlformats.org/drawingml/2006/main" xmlns:r="http://schemas.openxmlformats.org/officeDocument/2006/relationships" xmlns:p188="http://schemas.microsoft.com/office/powerpoint/2018/8/main">
  <p188:cm id="{EFB821A6-73D8-4C84-B8BF-00362C1F6794}" authorId="{020610F4-A90E-C565-3354-903B371D3F76}" created="2024-08-08T07:10:33.505">
    <pc:sldMkLst xmlns:pc="http://schemas.microsoft.com/office/powerpoint/2013/main/command">
      <pc:docMk/>
      <pc:sldMk cId="296629140" sldId="275"/>
    </pc:sldMkLst>
    <p188:txBody>
      <a:bodyPr/>
      <a:lstStyle/>
      <a:p>
        <a:r>
          <a:rPr lang="ja-JP" altLang="en-US"/>
          <a:t>・リモートからローカルにソース落とす
・リポジトリの複製(初回)
・言葉のも入れよう</a:t>
        </a:r>
      </a:p>
    </p188:txBody>
    <p188:extLst>
      <p:ext xmlns:p="http://schemas.openxmlformats.org/presentationml/2006/main" uri="{57CB4572-C831-44C2-8A1C-0ADB6CCDFE69}">
        <p223:reactions xmlns:p223="http://schemas.microsoft.com/office/powerpoint/2022/03/main">
          <p223:rxn type="👍">
            <p223:instance time="2024-08-08T07:11:09.788" authorId="{020610F4-A90E-C565-3354-903B371D3F76}"/>
          </p223:rxn>
        </p223:reactions>
      </p:ext>
    </p188:extLst>
  </p188:cm>
</p188:cmLst>
</file>

<file path=ppt/comments/modernComment_114_FCFA195F.xml><?xml version="1.0" encoding="utf-8"?>
<p188:cmLst xmlns:a="http://schemas.openxmlformats.org/drawingml/2006/main" xmlns:r="http://schemas.openxmlformats.org/officeDocument/2006/relationships" xmlns:p188="http://schemas.microsoft.com/office/powerpoint/2018/8/main">
  <p188:cm id="{3200D19A-75E7-4E6C-B9FF-233ECB74AD55}" authorId="{020610F4-A90E-C565-3354-903B371D3F76}" created="2024-08-08T07:14:07.060">
    <pc:sldMkLst xmlns:pc="http://schemas.microsoft.com/office/powerpoint/2013/main/command">
      <pc:docMk/>
      <pc:sldMk cId="4244248927" sldId="276"/>
    </pc:sldMkLst>
    <p188:txBody>
      <a:bodyPr/>
      <a:lstStyle/>
      <a:p>
        <a:r>
          <a:rPr lang="ja-JP" altLang="en-US"/>
          <a:t>・最新のリモートリポジトリの状態をローカルリポジトリに引っ張ってもってくること</a:t>
        </a:r>
      </a:p>
    </p188:txBody>
  </p188:cm>
  <p188:cm id="{88B1893D-7250-4093-AF91-6F4CA0259F56}" authorId="{020610F4-A90E-C565-3354-903B371D3F76}" created="2024-08-08T07:17:48.489">
    <ac:deMkLst xmlns:ac="http://schemas.microsoft.com/office/drawing/2013/main/command">
      <pc:docMk xmlns:pc="http://schemas.microsoft.com/office/powerpoint/2013/main/command"/>
      <pc:sldMk xmlns:pc="http://schemas.microsoft.com/office/powerpoint/2013/main/command" cId="4244248927" sldId="276"/>
      <ac:spMk id="23" creationId="{82DB330A-4D65-14A1-CDBE-6126BD65C311}"/>
    </ac:deMkLst>
    <p188:txBody>
      <a:bodyPr/>
      <a:lstStyle/>
      <a:p>
        <a:r>
          <a:rPr lang="ja-JP" altLang="en-US"/>
          <a:t>ローカルリポジトリの最新化</a:t>
        </a:r>
      </a:p>
    </p188:txBody>
  </p188:cm>
</p188:cmLst>
</file>

<file path=ppt/comments/modernComment_115_419DCC72.xml><?xml version="1.0" encoding="utf-8"?>
<p188:cmLst xmlns:a="http://schemas.openxmlformats.org/drawingml/2006/main" xmlns:r="http://schemas.openxmlformats.org/officeDocument/2006/relationships" xmlns:p188="http://schemas.microsoft.com/office/powerpoint/2018/8/main">
  <p188:cm id="{9F428FA7-4C22-4F55-80AB-B9CB1CF13E4F}" authorId="{020610F4-A90E-C565-3354-903B371D3F76}" created="2024-08-08T07:21:37.888">
    <pc:sldMkLst xmlns:pc="http://schemas.microsoft.com/office/powerpoint/2013/main/command">
      <pc:docMk/>
      <pc:sldMk cId="1100860530" sldId="277"/>
    </pc:sldMkLst>
    <p188:txBody>
      <a:bodyPr/>
      <a:lstStyle/>
      <a:p>
        <a:r>
          <a:rPr lang="ja-JP" altLang="en-US"/>
          <a:t>・作業をローカルリポジトリに確定
・Cドライブのあれがローカルリポ
ここに編集確定</a:t>
        </a:r>
      </a:p>
    </p188:txBody>
  </p188:cm>
</p188:cmLst>
</file>

<file path=ppt/comments/modernComment_116_32B82676.xml><?xml version="1.0" encoding="utf-8"?>
<p188:cmLst xmlns:a="http://schemas.openxmlformats.org/drawingml/2006/main" xmlns:r="http://schemas.openxmlformats.org/officeDocument/2006/relationships" xmlns:p188="http://schemas.microsoft.com/office/powerpoint/2018/8/main">
  <p188:cm id="{BF7F73F3-4B73-4569-B44D-194868762288}" authorId="{020610F4-A90E-C565-3354-903B371D3F76}" created="2024-08-08T07:22:38.468">
    <pc:sldMkLst xmlns:pc="http://schemas.microsoft.com/office/powerpoint/2013/main/command">
      <pc:docMk/>
      <pc:sldMk cId="850929270" sldId="278"/>
    </pc:sldMkLst>
    <p188:txBody>
      <a:bodyPr/>
      <a:lstStyle/>
      <a:p>
        <a:r>
          <a:rPr lang="ja-JP" altLang="en-US"/>
          <a:t>・コミットしたものをリモートに反映</a:t>
        </a:r>
      </a:p>
    </p188:txBody>
  </p188:cm>
  <p188:cm id="{67DB43BC-9072-4F6F-AF0F-595BD1C87066}" authorId="{020610F4-A90E-C565-3354-903B371D3F76}" created="2024-08-08T07:22:45.625">
    <pc:sldMkLst xmlns:pc="http://schemas.microsoft.com/office/powerpoint/2013/main/command">
      <pc:docMk/>
      <pc:sldMk cId="850929270" sldId="278"/>
    </pc:sldMkLst>
    <p188:txBody>
      <a:bodyPr/>
      <a:lstStyle/>
      <a:p>
        <a:r>
          <a:rPr lang="ja-JP" altLang="en-US"/>
          <a:t>反映です！！！</a:t>
        </a:r>
      </a:p>
    </p188:txBody>
  </p188:cm>
</p188:cmLst>
</file>

<file path=ppt/comments/modernComment_117_4F45AE1C.xml><?xml version="1.0" encoding="utf-8"?>
<p188:cmLst xmlns:a="http://schemas.openxmlformats.org/drawingml/2006/main" xmlns:r="http://schemas.openxmlformats.org/officeDocument/2006/relationships" xmlns:p188="http://schemas.microsoft.com/office/powerpoint/2018/8/main">
  <p188:cm id="{A931BAB9-C943-4172-9E35-1E348453E331}" authorId="{020610F4-A90E-C565-3354-903B371D3F76}" created="2024-08-08T07:24:21.316">
    <pc:sldMkLst xmlns:pc="http://schemas.microsoft.com/office/powerpoint/2013/main/command">
      <pc:docMk/>
      <pc:sldMk cId="1329966620" sldId="279"/>
    </pc:sldMkLst>
    <p188:txBody>
      <a:bodyPr/>
      <a:lstStyle/>
      <a:p>
        <a:r>
          <a:rPr lang="ja-JP" altLang="en-US"/>
          <a:t>・マージ依頼
→マージ氏も問題がないかRv
→「必ず」コンフリクトがない状態で出す（マナー）</a:t>
        </a:r>
      </a:p>
    </p188:txBody>
  </p188:cm>
  <p188:cm id="{CE271EA9-BEE6-4934-B36F-6A46E339E92A}" authorId="{020610F4-A90E-C565-3354-903B371D3F76}" created="2024-08-08T07:24:45.223">
    <pc:sldMkLst xmlns:pc="http://schemas.microsoft.com/office/powerpoint/2013/main/command">
      <pc:docMk/>
      <pc:sldMk cId="1329966620" sldId="279"/>
    </pc:sldMkLst>
    <p188:txBody>
      <a:bodyPr/>
      <a:lstStyle/>
      <a:p>
        <a:r>
          <a:rPr lang="ja-JP" altLang="en-US"/>
          <a:t>マージ（ブランチの結合）</a:t>
        </a:r>
      </a:p>
    </p188:txBody>
  </p188:cm>
</p188:cmLst>
</file>

<file path=ppt/comments/modernComment_118_34885155.xml><?xml version="1.0" encoding="utf-8"?>
<p188:cmLst xmlns:a="http://schemas.openxmlformats.org/drawingml/2006/main" xmlns:r="http://schemas.openxmlformats.org/officeDocument/2006/relationships" xmlns:p188="http://schemas.microsoft.com/office/powerpoint/2018/8/main">
  <p188:cm id="{0CE6A5EB-830E-4232-B5C2-1178F2753E48}" authorId="{020610F4-A90E-C565-3354-903B371D3F76}" created="2024-08-08T07:34:23.118">
    <pc:sldMkLst xmlns:pc="http://schemas.microsoft.com/office/powerpoint/2013/main/command">
      <pc:docMk/>
      <pc:sldMk cId="881348949" sldId="280"/>
    </pc:sldMkLst>
    <p188:txBody>
      <a:bodyPr/>
      <a:lstStyle/>
      <a:p>
        <a:r>
          <a:rPr lang="ja-JP" altLang="en-US"/>
          <a:t>・階層ごとによっては案件によって違う
現場によってばらつきがありますが、個々では例として！！！！！</a:t>
        </a:r>
      </a:p>
    </p188:txBody>
  </p188:cm>
</p188:cmLst>
</file>

<file path=ppt/comments/modernComment_11D_D6B48E8D.xml><?xml version="1.0" encoding="utf-8"?>
<p188:cmLst xmlns:a="http://schemas.openxmlformats.org/drawingml/2006/main" xmlns:r="http://schemas.openxmlformats.org/officeDocument/2006/relationships" xmlns:p188="http://schemas.microsoft.com/office/powerpoint/2018/8/main">
  <p188:cm id="{A207C500-5788-4AF8-B58B-C649B458E0A3}" authorId="{020610F4-A90E-C565-3354-903B371D3F76}" created="2024-08-08T08:09:59.975">
    <pc:sldMkLst xmlns:pc="http://schemas.microsoft.com/office/powerpoint/2013/main/command">
      <pc:docMk/>
      <pc:sldMk cId="3602157197" sldId="285"/>
    </pc:sldMkLst>
    <p188:txBody>
      <a:bodyPr/>
      <a:lstStyle/>
      <a:p>
        <a:r>
          <a:rPr lang="ja-JP" altLang="en-US"/>
          <a:t>以上となります、質疑応答
質問あればMT草苅まで</a:t>
        </a:r>
      </a:p>
    </p188:txBody>
  </p188:cm>
</p188:cmLst>
</file>

<file path=ppt/comments/modernComment_120_61A5A778.xml><?xml version="1.0" encoding="utf-8"?>
<p188:cmLst xmlns:a="http://schemas.openxmlformats.org/drawingml/2006/main" xmlns:r="http://schemas.openxmlformats.org/officeDocument/2006/relationships" xmlns:p188="http://schemas.microsoft.com/office/powerpoint/2018/8/main">
  <p188:cm id="{B2394D4B-4856-43CC-BB94-7B5A86609C09}" authorId="{020610F4-A90E-C565-3354-903B371D3F76}" created="2024-08-08T07:49:31.635">
    <pc:sldMkLst xmlns:pc="http://schemas.microsoft.com/office/powerpoint/2013/main/command">
      <pc:docMk/>
      <pc:sldMk cId="1638246264" sldId="288"/>
    </pc:sldMkLst>
    <p188:txBody>
      <a:bodyPr/>
      <a:lstStyle/>
      <a:p>
        <a:r>
          <a:rPr lang="ja-JP" altLang="en-US"/>
          <a:t>タスクで１つ、チケットにつき1つ
→開発者の自由なので縛りはない</a:t>
        </a:r>
      </a:p>
    </p188:txBody>
  </p188:cm>
</p188:cmLst>
</file>

<file path=ppt/comments/modernComment_121_CF353B0C.xml><?xml version="1.0" encoding="utf-8"?>
<p188:cmLst xmlns:a="http://schemas.openxmlformats.org/drawingml/2006/main" xmlns:r="http://schemas.openxmlformats.org/officeDocument/2006/relationships" xmlns:p188="http://schemas.microsoft.com/office/powerpoint/2018/8/main">
  <p188:cm id="{086246B2-BE39-4D45-9C9B-A919D90CE574}" authorId="{020610F4-A90E-C565-3354-903B371D3F76}" created="2024-08-08T08:04:21.276">
    <pc:sldMkLst xmlns:pc="http://schemas.microsoft.com/office/powerpoint/2013/main/command">
      <pc:docMk/>
      <pc:sldMk cId="3476372236" sldId="289"/>
    </pc:sldMkLst>
    <p188:txBody>
      <a:bodyPr/>
      <a:lstStyle/>
      <a:p>
        <a:r>
          <a:rPr lang="ja-JP" altLang="en-US"/>
          <a:t>・平仄を合わせようドット</a:t>
        </a:r>
      </a:p>
    </p188:txBody>
  </p188:cm>
</p188:cmLst>
</file>

<file path=ppt/comments/modernComment_122_475FDF21.xml><?xml version="1.0" encoding="utf-8"?>
<p188:cmLst xmlns:a="http://schemas.openxmlformats.org/drawingml/2006/main" xmlns:r="http://schemas.openxmlformats.org/officeDocument/2006/relationships" xmlns:p188="http://schemas.microsoft.com/office/powerpoint/2018/8/main">
  <p188:cm id="{89B9B914-CE81-43C8-B0FF-45700C2CBC05}" authorId="{020610F4-A90E-C565-3354-903B371D3F76}" created="2024-08-08T08:05:09.840">
    <ac:deMkLst xmlns:ac="http://schemas.microsoft.com/office/drawing/2013/main/command">
      <pc:docMk xmlns:pc="http://schemas.microsoft.com/office/powerpoint/2013/main/command"/>
      <pc:sldMk xmlns:pc="http://schemas.microsoft.com/office/powerpoint/2013/main/command" cId="1197465377" sldId="290"/>
      <ac:spMk id="7" creationId="{0735DF82-C8F4-8E81-1255-CD3A04EEF131}"/>
    </ac:deMkLst>
    <p188:txBody>
      <a:bodyPr/>
      <a:lstStyle/>
      <a:p>
        <a:r>
          <a:rPr lang="ja-JP" altLang="en-US"/>
          <a:t>縦切り、ｆからｆを切ってるように感じる
平仄</a:t>
        </a:r>
      </a:p>
    </p188:txBody>
  </p188:cm>
</p188:cmLst>
</file>

<file path=ppt/comments/modernComment_123_23BCA258.xml><?xml version="1.0" encoding="utf-8"?>
<p188:cmLst xmlns:a="http://schemas.openxmlformats.org/drawingml/2006/main" xmlns:r="http://schemas.openxmlformats.org/officeDocument/2006/relationships" xmlns:p188="http://schemas.microsoft.com/office/powerpoint/2018/8/main">
  <p188:cm id="{DE7CF880-D8F5-4303-B7B1-C9C26B8749A1}" authorId="{020610F4-A90E-C565-3354-903B371D3F76}" created="2024-08-08T07:25:43.881">
    <pc:sldMkLst xmlns:pc="http://schemas.microsoft.com/office/powerpoint/2013/main/command">
      <pc:docMk/>
      <pc:sldMk cId="599564888" sldId="291"/>
    </pc:sldMkLst>
    <p188:txBody>
      <a:bodyPr/>
      <a:lstStyle/>
      <a:p>
        <a:r>
          <a:rPr lang="ja-JP" altLang="en-US"/>
          <a:t>バグのないソースをリリースできる</a:t>
        </a:r>
      </a:p>
    </p188:txBody>
  </p188:cm>
  <p188:cm id="{0E712692-576A-4383-80FE-87403145E548}" authorId="{020610F4-A90E-C565-3354-903B371D3F76}" created="2024-08-08T07:26:51.571">
    <pc:sldMkLst xmlns:pc="http://schemas.microsoft.com/office/powerpoint/2013/main/command">
      <pc:docMk/>
      <pc:sldMk cId="599564888" sldId="291"/>
    </pc:sldMkLst>
    <p188:txBody>
      <a:bodyPr/>
      <a:lstStyle/>
      <a:p>
        <a:r>
          <a:rPr lang="ja-JP" altLang="en-US"/>
          <a:t>バグ検知</a:t>
        </a:r>
      </a:p>
    </p188:txBody>
  </p188:cm>
</p188:cmLst>
</file>

<file path=ppt/comments/modernComment_128_D3FF829D.xml><?xml version="1.0" encoding="utf-8"?>
<p188:cmLst xmlns:a="http://schemas.openxmlformats.org/drawingml/2006/main" xmlns:r="http://schemas.openxmlformats.org/officeDocument/2006/relationships" xmlns:p188="http://schemas.microsoft.com/office/powerpoint/2018/8/main">
  <p188:cm id="{FB2DBDD9-45F2-464D-AF29-4ACDF396C9A5}" authorId="{020610F4-A90E-C565-3354-903B371D3F76}" created="2024-08-08T08:00:57.456">
    <ac:deMkLst xmlns:ac="http://schemas.microsoft.com/office/drawing/2013/main/command">
      <pc:docMk xmlns:pc="http://schemas.microsoft.com/office/powerpoint/2013/main/command"/>
      <pc:sldMk xmlns:pc="http://schemas.microsoft.com/office/powerpoint/2013/main/command" cId="3556737693" sldId="296"/>
      <ac:spMk id="29" creationId="{4940A452-6F6C-DFBD-00FA-049165786A1D}"/>
    </ac:deMkLst>
    <p188:txBody>
      <a:bodyPr/>
      <a:lstStyle/>
      <a:p>
        <a:r>
          <a:rPr lang="ja-JP" altLang="en-US"/>
          <a:t>修正</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u="sng">
                <a:solidFill>
                  <a:schemeClr val="tx1"/>
                </a:solidFill>
                <a:latin typeface="Yu Gothic Light"/>
                <a:cs typeface="Yu Gothic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u="sng">
                <a:solidFill>
                  <a:schemeClr val="tx1"/>
                </a:solidFill>
                <a:latin typeface="Yu Gothic Light"/>
                <a:cs typeface="Yu Gothic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7" name="Holder 7"/>
          <p:cNvSpPr>
            <a:spLocks noGrp="1"/>
          </p:cNvSpPr>
          <p:nvPr>
            <p:ph type="sldNum" sz="quarter" idx="7"/>
          </p:nvPr>
        </p:nvSpPr>
        <p:spPr/>
        <p:txBody>
          <a:bodyPr lIns="0" tIns="0" rIns="0" bIns="0"/>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u="sng">
                <a:solidFill>
                  <a:schemeClr val="tx1"/>
                </a:solidFill>
                <a:latin typeface="Yu Gothic Light"/>
                <a:cs typeface="Yu Gothic Light"/>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5" name="Holder 5"/>
          <p:cNvSpPr>
            <a:spLocks noGrp="1"/>
          </p:cNvSpPr>
          <p:nvPr>
            <p:ph type="sldNum" sz="quarter" idx="7"/>
          </p:nvPr>
        </p:nvSpPr>
        <p:spPr/>
        <p:txBody>
          <a:bodyPr lIns="0" tIns="0" rIns="0" bIns="0"/>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4" name="Holder 4"/>
          <p:cNvSpPr>
            <a:spLocks noGrp="1"/>
          </p:cNvSpPr>
          <p:nvPr>
            <p:ph type="sldNum" sz="quarter" idx="7"/>
          </p:nvPr>
        </p:nvSpPr>
        <p:spPr/>
        <p:txBody>
          <a:bodyPr lIns="0" tIns="0" rIns="0" bIns="0"/>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9239250" y="5124448"/>
            <a:ext cx="2952750" cy="1619248"/>
          </a:xfrm>
          <a:prstGeom prst="rect">
            <a:avLst/>
          </a:prstGeom>
        </p:spPr>
      </p:pic>
      <p:pic>
        <p:nvPicPr>
          <p:cNvPr id="18" name="bg object 18"/>
          <p:cNvPicPr/>
          <p:nvPr/>
        </p:nvPicPr>
        <p:blipFill>
          <a:blip r:embed="rId9" cstate="print"/>
          <a:stretch>
            <a:fillRect/>
          </a:stretch>
        </p:blipFill>
        <p:spPr>
          <a:xfrm>
            <a:off x="9972675" y="342900"/>
            <a:ext cx="1847850" cy="619125"/>
          </a:xfrm>
          <a:prstGeom prst="rect">
            <a:avLst/>
          </a:prstGeom>
        </p:spPr>
      </p:pic>
      <p:sp>
        <p:nvSpPr>
          <p:cNvPr id="2" name="Holder 2"/>
          <p:cNvSpPr>
            <a:spLocks noGrp="1"/>
          </p:cNvSpPr>
          <p:nvPr>
            <p:ph type="title"/>
          </p:nvPr>
        </p:nvSpPr>
        <p:spPr>
          <a:xfrm>
            <a:off x="362902" y="434086"/>
            <a:ext cx="11466194" cy="701040"/>
          </a:xfrm>
          <a:prstGeom prst="rect">
            <a:avLst/>
          </a:prstGeom>
        </p:spPr>
        <p:txBody>
          <a:bodyPr wrap="square" lIns="0" tIns="0" rIns="0" bIns="0">
            <a:spAutoFit/>
          </a:bodyPr>
          <a:lstStyle>
            <a:lvl1pPr>
              <a:defRPr sz="1800" b="0" i="0" u="sng">
                <a:solidFill>
                  <a:schemeClr val="tx1"/>
                </a:solidFill>
                <a:latin typeface="Yu Gothic Light"/>
                <a:cs typeface="Yu Gothic Light"/>
              </a:defRPr>
            </a:lvl1pPr>
          </a:lstStyle>
          <a:p>
            <a:endParaRPr/>
          </a:p>
        </p:txBody>
      </p:sp>
      <p:sp>
        <p:nvSpPr>
          <p:cNvPr id="3" name="Holder 3"/>
          <p:cNvSpPr>
            <a:spLocks noGrp="1"/>
          </p:cNvSpPr>
          <p:nvPr>
            <p:ph type="body" idx="1"/>
          </p:nvPr>
        </p:nvSpPr>
        <p:spPr>
          <a:xfrm>
            <a:off x="593725" y="2265299"/>
            <a:ext cx="11004550" cy="32156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897120" y="6586135"/>
            <a:ext cx="2369184" cy="199390"/>
          </a:xfrm>
          <a:prstGeom prst="rect">
            <a:avLst/>
          </a:prstGeom>
        </p:spPr>
        <p:txBody>
          <a:bodyPr wrap="square" lIns="0" tIns="0" rIns="0" bIns="0">
            <a:spAutoFit/>
          </a:bodyPr>
          <a:lstStyle>
            <a:lvl1pPr>
              <a:defRPr sz="1100" b="0" i="0">
                <a:solidFill>
                  <a:srgbClr val="7B7B7B"/>
                </a:solidFill>
                <a:latin typeface="Tahoma"/>
                <a:cs typeface="Tahoma"/>
              </a:defRPr>
            </a:lvl1p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a:xfrm>
            <a:off x="11657076" y="6565960"/>
            <a:ext cx="286384" cy="245745"/>
          </a:xfrm>
          <a:prstGeom prst="rect">
            <a:avLst/>
          </a:prstGeom>
        </p:spPr>
        <p:txBody>
          <a:bodyPr wrap="square" lIns="0" tIns="0" rIns="0" bIns="0">
            <a:spAutoFit/>
          </a:bodyPr>
          <a:lstStyle>
            <a:lvl1pPr>
              <a:defRPr sz="1400" b="0" i="0">
                <a:solidFill>
                  <a:srgbClr val="7B7B7B"/>
                </a:solidFill>
                <a:latin typeface="Tahoma"/>
                <a:cs typeface="Tahoma"/>
              </a:defRPr>
            </a:lvl1pPr>
          </a:lstStyle>
          <a:p>
            <a:pPr marL="38100">
              <a:lnSpc>
                <a:spcPct val="100000"/>
              </a:lnSpc>
              <a:spcBef>
                <a:spcPts val="75"/>
              </a:spcBef>
            </a:pPr>
            <a:fld id="{81D60167-4931-47E6-BA6A-407CBD079E47}" type="slidenum">
              <a:rPr spc="60" dirty="0"/>
              <a:t>‹#›</a:t>
            </a:fld>
            <a:endParaRPr spc="6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microsoft.com/office/2018/10/relationships/comments" Target="../comments/modernComment_10E_3E7F9640.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 Id="rId9" Type="http://schemas.openxmlformats.org/officeDocument/2006/relationships/hyperlink" Target="http://aa.ja.utf8art.com/node/1470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9.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3.sv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sv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2.png"/><Relationship Id="rId12" Type="http://schemas.openxmlformats.org/officeDocument/2006/relationships/hyperlink" Target="https://sketchfab.com/3d-models/deal-with-it-sunglasses-cd4d5594a09d422b9c588dd9941476d9" TargetMode="External"/><Relationship Id="rId2" Type="http://schemas.microsoft.com/office/2018/10/relationships/comments" Target="../comments/modernComment_106_3994B5E7.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12" Type="http://schemas.openxmlformats.org/officeDocument/2006/relationships/image" Target="../media/image23.svg"/><Relationship Id="rId2" Type="http://schemas.microsoft.com/office/2018/10/relationships/comments" Target="../comments/modernComment_110_8D869726.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11_14EC639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08_D6B22F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1_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09_3F32EBD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microsoft.com/office/2018/10/relationships/comments" Target="../comments/modernComment_113_11AE339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microsoft.com/office/2018/10/relationships/comments" Target="../comments/modernComment_114_FCFA195F.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microsoft.com/office/2018/10/relationships/comments" Target="../comments/modernComment_115_419DCC72.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6.png"/><Relationship Id="rId2" Type="http://schemas.microsoft.com/office/2018/10/relationships/comments" Target="../comments/modernComment_116_32B8267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17_4F45AE1C.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sv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svg"/><Relationship Id="rId2" Type="http://schemas.microsoft.com/office/2018/10/relationships/comments" Target="../comments/modernComment_123_23BCA258.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14.png"/><Relationship Id="rId5" Type="http://schemas.openxmlformats.org/officeDocument/2006/relationships/image" Target="../media/image30.png"/><Relationship Id="rId15" Type="http://schemas.openxmlformats.org/officeDocument/2006/relationships/image" Target="../media/image28.sv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0A_9FF37FB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118_3488515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8.png"/><Relationship Id="rId2" Type="http://schemas.microsoft.com/office/2018/10/relationships/comments" Target="../comments/modernComment_120_61A5A778.xml"/><Relationship Id="rId16"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0.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6.png"/><Relationship Id="rId7" Type="http://schemas.openxmlformats.org/officeDocument/2006/relationships/image" Target="../media/image52.png"/><Relationship Id="rId2" Type="http://schemas.microsoft.com/office/2018/10/relationships/comments" Target="../comments/modernComment_128_D3FF829D.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121_CF353B0C.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122_475FDF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1D_D6B48E8D.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2_B9550A0F.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microsoft.com/office/2018/10/relationships/comments" Target="../comments/modernComment_103_AFF5A53A.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52525"/>
          </a:solidFill>
        </p:spPr>
        <p:txBody>
          <a:bodyPr wrap="square" lIns="0" tIns="0" rIns="0" bIns="0" rtlCol="0"/>
          <a:lstStyle/>
          <a:p>
            <a:endParaRPr/>
          </a:p>
        </p:txBody>
      </p:sp>
      <p:pic>
        <p:nvPicPr>
          <p:cNvPr id="3" name="object 3"/>
          <p:cNvPicPr/>
          <p:nvPr/>
        </p:nvPicPr>
        <p:blipFill>
          <a:blip r:embed="rId2" cstate="print"/>
          <a:stretch>
            <a:fillRect/>
          </a:stretch>
        </p:blipFill>
        <p:spPr>
          <a:xfrm>
            <a:off x="409575" y="304800"/>
            <a:ext cx="1371600" cy="314325"/>
          </a:xfrm>
          <a:prstGeom prst="rect">
            <a:avLst/>
          </a:prstGeom>
        </p:spPr>
      </p:pic>
      <p:pic>
        <p:nvPicPr>
          <p:cNvPr id="4" name="object 4"/>
          <p:cNvPicPr/>
          <p:nvPr/>
        </p:nvPicPr>
        <p:blipFill>
          <a:blip r:embed="rId3" cstate="print"/>
          <a:stretch>
            <a:fillRect/>
          </a:stretch>
        </p:blipFill>
        <p:spPr>
          <a:xfrm>
            <a:off x="9744075" y="5962650"/>
            <a:ext cx="2076450" cy="495300"/>
          </a:xfrm>
          <a:prstGeom prst="rect">
            <a:avLst/>
          </a:prstGeom>
        </p:spPr>
      </p:pic>
      <p:sp>
        <p:nvSpPr>
          <p:cNvPr id="5" name="テキスト ボックス 4">
            <a:extLst>
              <a:ext uri="{FF2B5EF4-FFF2-40B4-BE49-F238E27FC236}">
                <a16:creationId xmlns:a16="http://schemas.microsoft.com/office/drawing/2014/main" id="{908355AC-D25F-1B7B-8E1B-AC56C99E5639}"/>
              </a:ext>
            </a:extLst>
          </p:cNvPr>
          <p:cNvSpPr txBox="1"/>
          <p:nvPr/>
        </p:nvSpPr>
        <p:spPr>
          <a:xfrm>
            <a:off x="2896332" y="2771290"/>
            <a:ext cx="640981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0">
                <a:solidFill>
                  <a:srgbClr val="FFFFFF"/>
                </a:solidFill>
                <a:ea typeface="ＭＳ Ｐゴシック"/>
                <a:cs typeface="Calibri"/>
              </a:rPr>
              <a:t>Gitのあれこれ</a:t>
            </a:r>
          </a:p>
        </p:txBody>
      </p:sp>
      <p:sp>
        <p:nvSpPr>
          <p:cNvPr id="6" name="テキスト ボックス 5">
            <a:extLst>
              <a:ext uri="{FF2B5EF4-FFF2-40B4-BE49-F238E27FC236}">
                <a16:creationId xmlns:a16="http://schemas.microsoft.com/office/drawing/2014/main" id="{5EAE145A-6E36-ADEF-E0B6-EF78DC059DBF}"/>
              </a:ext>
            </a:extLst>
          </p:cNvPr>
          <p:cNvSpPr txBox="1"/>
          <p:nvPr/>
        </p:nvSpPr>
        <p:spPr>
          <a:xfrm>
            <a:off x="8719549" y="509366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solidFill>
                  <a:srgbClr val="FFFFFF"/>
                </a:solidFill>
                <a:ea typeface="ＭＳ Ｐゴシック"/>
                <a:cs typeface="Calibri"/>
              </a:rPr>
              <a:t>草苅勝太</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10</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800">
                <a:ea typeface="ＭＳ Ｐゴシック"/>
                <a:cs typeface="Calibri"/>
              </a:rPr>
              <a:t>Gitを使うメリット</a:t>
            </a:r>
          </a:p>
        </p:txBody>
      </p:sp>
      <p:sp>
        <p:nvSpPr>
          <p:cNvPr id="16" name="テキスト ボックス 15">
            <a:extLst>
              <a:ext uri="{FF2B5EF4-FFF2-40B4-BE49-F238E27FC236}">
                <a16:creationId xmlns:a16="http://schemas.microsoft.com/office/drawing/2014/main" id="{67075673-64A7-D372-C5B3-EC770AA919A6}"/>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1、</a:t>
            </a:r>
            <a:r>
              <a:rPr lang="ja-JP" altLang="en-US" sz="3200" b="1">
                <a:ea typeface="ＭＳ Ｐゴシック"/>
                <a:cs typeface="Calibri"/>
              </a:rPr>
              <a:t>リスク軽減</a:t>
            </a:r>
            <a:endParaRPr lang="ja-JP" b="1">
              <a:ea typeface="ＭＳ Ｐゴシック"/>
              <a:cs typeface="Calibri"/>
            </a:endParaRPr>
          </a:p>
        </p:txBody>
      </p:sp>
      <p:grpSp>
        <p:nvGrpSpPr>
          <p:cNvPr id="31" name="グループ化 30">
            <a:extLst>
              <a:ext uri="{FF2B5EF4-FFF2-40B4-BE49-F238E27FC236}">
                <a16:creationId xmlns:a16="http://schemas.microsoft.com/office/drawing/2014/main" id="{D7227EE4-AEB6-2BA4-3161-BE9FDC7122B7}"/>
              </a:ext>
            </a:extLst>
          </p:cNvPr>
          <p:cNvGrpSpPr/>
          <p:nvPr/>
        </p:nvGrpSpPr>
        <p:grpSpPr>
          <a:xfrm>
            <a:off x="1264429" y="4878007"/>
            <a:ext cx="9194278" cy="1162049"/>
            <a:chOff x="871883" y="5016552"/>
            <a:chExt cx="9194278" cy="1162049"/>
          </a:xfrm>
        </p:grpSpPr>
        <p:sp>
          <p:nvSpPr>
            <p:cNvPr id="7" name="テキスト ボックス 6">
              <a:extLst>
                <a:ext uri="{FF2B5EF4-FFF2-40B4-BE49-F238E27FC236}">
                  <a16:creationId xmlns:a16="http://schemas.microsoft.com/office/drawing/2014/main" id="{5808DF7A-1894-FED9-29B5-FC8269008F56}"/>
                </a:ext>
              </a:extLst>
            </p:cNvPr>
            <p:cNvSpPr txBox="1"/>
            <p:nvPr/>
          </p:nvSpPr>
          <p:spPr>
            <a:xfrm>
              <a:off x="871883" y="5016552"/>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b="1" u="sng">
                  <a:ea typeface="ＭＳ Ｐゴシック"/>
                  <a:cs typeface="Calibri"/>
                </a:rPr>
                <a:t>中央集中型バージョン管理システム</a:t>
              </a:r>
            </a:p>
          </p:txBody>
        </p:sp>
        <p:sp>
          <p:nvSpPr>
            <p:cNvPr id="17" name="テキスト ボックス 16">
              <a:extLst>
                <a:ext uri="{FF2B5EF4-FFF2-40B4-BE49-F238E27FC236}">
                  <a16:creationId xmlns:a16="http://schemas.microsoft.com/office/drawing/2014/main" id="{B67FC43D-3E70-2CF6-A001-7F18E6727859}"/>
                </a:ext>
              </a:extLst>
            </p:cNvPr>
            <p:cNvSpPr txBox="1"/>
            <p:nvPr/>
          </p:nvSpPr>
          <p:spPr>
            <a:xfrm>
              <a:off x="871883" y="5593826"/>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b="1" u="sng">
                  <a:ea typeface="ＭＳ Ｐゴシック"/>
                  <a:cs typeface="Calibri"/>
                </a:rPr>
                <a:t>分散型バージョン管理システム</a:t>
              </a:r>
            </a:p>
          </p:txBody>
        </p:sp>
      </p:grpSp>
      <p:sp>
        <p:nvSpPr>
          <p:cNvPr id="26" name="テキスト ボックス 25">
            <a:extLst>
              <a:ext uri="{FF2B5EF4-FFF2-40B4-BE49-F238E27FC236}">
                <a16:creationId xmlns:a16="http://schemas.microsoft.com/office/drawing/2014/main" id="{C0719387-5407-C66D-5890-7F6A16E6D9C1}"/>
              </a:ext>
            </a:extLst>
          </p:cNvPr>
          <p:cNvSpPr txBox="1"/>
          <p:nvPr/>
        </p:nvSpPr>
        <p:spPr>
          <a:xfrm>
            <a:off x="744882" y="1853099"/>
            <a:ext cx="1070673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a:t>
            </a:r>
            <a:r>
              <a:rPr lang="ja-JP" altLang="en-US" sz="3200" b="1">
                <a:ea typeface="ＭＳ Ｐゴシック"/>
                <a:cs typeface="Calibri"/>
              </a:rPr>
              <a:t>バージョン管理システム</a:t>
            </a:r>
          </a:p>
          <a:p>
            <a:r>
              <a:rPr lang="ja-JP" altLang="en-US" sz="3200">
                <a:ea typeface="ＭＳ Ｐゴシック"/>
                <a:cs typeface="Calibri"/>
              </a:rPr>
              <a:t>ファイルに対して加えられた</a:t>
            </a:r>
            <a:r>
              <a:rPr lang="ja-JP" altLang="en-US" sz="3200" b="1">
                <a:ea typeface="ＭＳ Ｐゴシック"/>
                <a:cs typeface="Calibri"/>
              </a:rPr>
              <a:t>変更履歴(いつ、誰が、どのように変更したのか)</a:t>
            </a:r>
            <a:r>
              <a:rPr lang="ja-JP" altLang="en-US" sz="3200">
                <a:ea typeface="ＭＳ Ｐゴシック"/>
                <a:cs typeface="Calibri"/>
              </a:rPr>
              <a:t>を保存するもの</a:t>
            </a:r>
          </a:p>
        </p:txBody>
      </p:sp>
      <p:sp>
        <p:nvSpPr>
          <p:cNvPr id="34" name="矢印: 下 33">
            <a:extLst>
              <a:ext uri="{FF2B5EF4-FFF2-40B4-BE49-F238E27FC236}">
                <a16:creationId xmlns:a16="http://schemas.microsoft.com/office/drawing/2014/main" id="{4AAD9068-D299-036A-D950-E6472F96ED32}"/>
              </a:ext>
            </a:extLst>
          </p:cNvPr>
          <p:cNvSpPr/>
          <p:nvPr/>
        </p:nvSpPr>
        <p:spPr>
          <a:xfrm>
            <a:off x="5463623" y="3631140"/>
            <a:ext cx="796636" cy="8543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18702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11</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800">
                <a:ea typeface="ＭＳ Ｐゴシック"/>
                <a:cs typeface="Calibri"/>
              </a:rPr>
              <a:t>Gitを使うメリット</a:t>
            </a:r>
          </a:p>
        </p:txBody>
      </p:sp>
      <p:sp>
        <p:nvSpPr>
          <p:cNvPr id="7" name="テキスト ボックス 6">
            <a:extLst>
              <a:ext uri="{FF2B5EF4-FFF2-40B4-BE49-F238E27FC236}">
                <a16:creationId xmlns:a16="http://schemas.microsoft.com/office/drawing/2014/main" id="{5808DF7A-1894-FED9-29B5-FC8269008F56}"/>
              </a:ext>
            </a:extLst>
          </p:cNvPr>
          <p:cNvSpPr txBox="1"/>
          <p:nvPr/>
        </p:nvSpPr>
        <p:spPr>
          <a:xfrm>
            <a:off x="698701" y="1425917"/>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ＭＳ Ｐゴシック"/>
                <a:cs typeface="Calibri"/>
              </a:rPr>
              <a:t>中央集中型バージョン管理システム</a:t>
            </a:r>
          </a:p>
        </p:txBody>
      </p:sp>
      <p:grpSp>
        <p:nvGrpSpPr>
          <p:cNvPr id="15" name="グループ化 14">
            <a:extLst>
              <a:ext uri="{FF2B5EF4-FFF2-40B4-BE49-F238E27FC236}">
                <a16:creationId xmlns:a16="http://schemas.microsoft.com/office/drawing/2014/main" id="{39B7B2C1-D4F1-C26C-61AA-5F1C3295EAC9}"/>
              </a:ext>
            </a:extLst>
          </p:cNvPr>
          <p:cNvGrpSpPr/>
          <p:nvPr/>
        </p:nvGrpSpPr>
        <p:grpSpPr>
          <a:xfrm>
            <a:off x="1926294" y="2006856"/>
            <a:ext cx="8308722" cy="4285930"/>
            <a:chOff x="1799294" y="1648947"/>
            <a:chExt cx="8308722" cy="4285930"/>
          </a:xfrm>
        </p:grpSpPr>
        <p:grpSp>
          <p:nvGrpSpPr>
            <p:cNvPr id="11" name="グループ化 10">
              <a:extLst>
                <a:ext uri="{FF2B5EF4-FFF2-40B4-BE49-F238E27FC236}">
                  <a16:creationId xmlns:a16="http://schemas.microsoft.com/office/drawing/2014/main" id="{15CB32C6-C4CA-9691-5CE0-E6B30A8E865D}"/>
                </a:ext>
              </a:extLst>
            </p:cNvPr>
            <p:cNvGrpSpPr/>
            <p:nvPr/>
          </p:nvGrpSpPr>
          <p:grpSpPr>
            <a:xfrm>
              <a:off x="1799294" y="4348017"/>
              <a:ext cx="1253167" cy="1586860"/>
              <a:chOff x="1151466" y="2371179"/>
              <a:chExt cx="1452006" cy="1769021"/>
            </a:xfrm>
          </p:grpSpPr>
          <p:pic>
            <p:nvPicPr>
              <p:cNvPr id="9" name="グラフィックス 8" descr="プログラマー男性 単色塗りつぶし">
                <a:extLst>
                  <a:ext uri="{FF2B5EF4-FFF2-40B4-BE49-F238E27FC236}">
                    <a16:creationId xmlns:a16="http://schemas.microsoft.com/office/drawing/2014/main" id="{BCD97860-0606-75C9-E2C0-56CCAF96A4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1466" y="2731912"/>
                <a:ext cx="1408288" cy="1408288"/>
              </a:xfrm>
              <a:prstGeom prst="rect">
                <a:avLst/>
              </a:prstGeom>
            </p:spPr>
          </p:pic>
          <p:sp>
            <p:nvSpPr>
              <p:cNvPr id="10" name="テキスト ボックス 9">
                <a:extLst>
                  <a:ext uri="{FF2B5EF4-FFF2-40B4-BE49-F238E27FC236}">
                    <a16:creationId xmlns:a16="http://schemas.microsoft.com/office/drawing/2014/main" id="{B02F822C-F780-4282-0E2D-8AF6E6766AAF}"/>
                  </a:ext>
                </a:extLst>
              </p:cNvPr>
              <p:cNvSpPr txBox="1"/>
              <p:nvPr/>
            </p:nvSpPr>
            <p:spPr>
              <a:xfrm>
                <a:off x="1158430" y="2371179"/>
                <a:ext cx="1445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grpSp>
        <p:grpSp>
          <p:nvGrpSpPr>
            <p:cNvPr id="18" name="グループ化 17">
              <a:extLst>
                <a:ext uri="{FF2B5EF4-FFF2-40B4-BE49-F238E27FC236}">
                  <a16:creationId xmlns:a16="http://schemas.microsoft.com/office/drawing/2014/main" id="{058ADDE7-6498-946E-E2F4-01BADB242927}"/>
                </a:ext>
              </a:extLst>
            </p:cNvPr>
            <p:cNvGrpSpPr/>
            <p:nvPr/>
          </p:nvGrpSpPr>
          <p:grpSpPr>
            <a:xfrm>
              <a:off x="5298849" y="4348017"/>
              <a:ext cx="1253167" cy="1586860"/>
              <a:chOff x="1151466" y="2371179"/>
              <a:chExt cx="1452006" cy="1769021"/>
            </a:xfrm>
          </p:grpSpPr>
          <p:pic>
            <p:nvPicPr>
              <p:cNvPr id="19" name="グラフィックス 18" descr="プログラマー男性 単色塗りつぶし">
                <a:extLst>
                  <a:ext uri="{FF2B5EF4-FFF2-40B4-BE49-F238E27FC236}">
                    <a16:creationId xmlns:a16="http://schemas.microsoft.com/office/drawing/2014/main" id="{B1385ECE-3289-6C04-D703-22EF79623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1466" y="2731912"/>
                <a:ext cx="1408288" cy="1408288"/>
              </a:xfrm>
              <a:prstGeom prst="rect">
                <a:avLst/>
              </a:prstGeom>
            </p:spPr>
          </p:pic>
          <p:sp>
            <p:nvSpPr>
              <p:cNvPr id="20" name="テキスト ボックス 19">
                <a:extLst>
                  <a:ext uri="{FF2B5EF4-FFF2-40B4-BE49-F238E27FC236}">
                    <a16:creationId xmlns:a16="http://schemas.microsoft.com/office/drawing/2014/main" id="{C1A51EED-E1FC-4F0B-4E79-78BEE2769F04}"/>
                  </a:ext>
                </a:extLst>
              </p:cNvPr>
              <p:cNvSpPr txBox="1"/>
              <p:nvPr/>
            </p:nvSpPr>
            <p:spPr>
              <a:xfrm>
                <a:off x="1158430" y="2371179"/>
                <a:ext cx="1445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grpSp>
        <p:grpSp>
          <p:nvGrpSpPr>
            <p:cNvPr id="21" name="グループ化 20">
              <a:extLst>
                <a:ext uri="{FF2B5EF4-FFF2-40B4-BE49-F238E27FC236}">
                  <a16:creationId xmlns:a16="http://schemas.microsoft.com/office/drawing/2014/main" id="{E23B4B4C-D5CB-0739-7C2F-55515091D83C}"/>
                </a:ext>
              </a:extLst>
            </p:cNvPr>
            <p:cNvGrpSpPr/>
            <p:nvPr/>
          </p:nvGrpSpPr>
          <p:grpSpPr>
            <a:xfrm>
              <a:off x="8854849" y="4348017"/>
              <a:ext cx="1253167" cy="1586860"/>
              <a:chOff x="1151466" y="2371179"/>
              <a:chExt cx="1452006" cy="1769021"/>
            </a:xfrm>
          </p:grpSpPr>
          <p:pic>
            <p:nvPicPr>
              <p:cNvPr id="22" name="グラフィックス 21" descr="プログラマー男性 単色塗りつぶし">
                <a:extLst>
                  <a:ext uri="{FF2B5EF4-FFF2-40B4-BE49-F238E27FC236}">
                    <a16:creationId xmlns:a16="http://schemas.microsoft.com/office/drawing/2014/main" id="{C9FD1C9D-69D7-955C-05D7-F2AE49FC66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1466" y="2731912"/>
                <a:ext cx="1408288" cy="1408288"/>
              </a:xfrm>
              <a:prstGeom prst="rect">
                <a:avLst/>
              </a:prstGeom>
            </p:spPr>
          </p:pic>
          <p:sp>
            <p:nvSpPr>
              <p:cNvPr id="23" name="テキスト ボックス 22">
                <a:extLst>
                  <a:ext uri="{FF2B5EF4-FFF2-40B4-BE49-F238E27FC236}">
                    <a16:creationId xmlns:a16="http://schemas.microsoft.com/office/drawing/2014/main" id="{2B26E20D-9593-08B7-F8B1-F4C5784B62FB}"/>
                  </a:ext>
                </a:extLst>
              </p:cNvPr>
              <p:cNvSpPr txBox="1"/>
              <p:nvPr/>
            </p:nvSpPr>
            <p:spPr>
              <a:xfrm>
                <a:off x="1158430" y="2371179"/>
                <a:ext cx="1445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grpSp>
        <p:pic>
          <p:nvPicPr>
            <p:cNvPr id="25" name="グラフィックス 24" descr="データベース 枠線">
              <a:extLst>
                <a:ext uri="{FF2B5EF4-FFF2-40B4-BE49-F238E27FC236}">
                  <a16:creationId xmlns:a16="http://schemas.microsoft.com/office/drawing/2014/main" id="{81F8B4D5-5057-5E12-3791-5FD392EFB1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2578" y="1838241"/>
              <a:ext cx="1450623" cy="1596404"/>
            </a:xfrm>
            <a:prstGeom prst="rect">
              <a:avLst/>
            </a:prstGeom>
          </p:spPr>
        </p:pic>
        <p:pic>
          <p:nvPicPr>
            <p:cNvPr id="27" name="グラフィックス 26" descr="転送 枠線">
              <a:extLst>
                <a:ext uri="{FF2B5EF4-FFF2-40B4-BE49-F238E27FC236}">
                  <a16:creationId xmlns:a16="http://schemas.microsoft.com/office/drawing/2014/main" id="{E1B4C903-EF59-BF6F-2D60-DED3CB86F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620000">
              <a:off x="2789349" y="3295046"/>
              <a:ext cx="2254954" cy="898670"/>
            </a:xfrm>
            <a:prstGeom prst="rect">
              <a:avLst/>
            </a:prstGeom>
          </p:spPr>
        </p:pic>
        <p:pic>
          <p:nvPicPr>
            <p:cNvPr id="28" name="グラフィックス 27" descr="転送 枠線">
              <a:extLst>
                <a:ext uri="{FF2B5EF4-FFF2-40B4-BE49-F238E27FC236}">
                  <a16:creationId xmlns:a16="http://schemas.microsoft.com/office/drawing/2014/main" id="{FB08A30E-CF9C-DB5D-C3D4-9AF04FEC7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5353618" y="3350486"/>
              <a:ext cx="1027288" cy="969225"/>
            </a:xfrm>
            <a:prstGeom prst="rect">
              <a:avLst/>
            </a:prstGeom>
          </p:spPr>
        </p:pic>
        <p:pic>
          <p:nvPicPr>
            <p:cNvPr id="29" name="グラフィックス 28" descr="転送 枠線">
              <a:extLst>
                <a:ext uri="{FF2B5EF4-FFF2-40B4-BE49-F238E27FC236}">
                  <a16:creationId xmlns:a16="http://schemas.microsoft.com/office/drawing/2014/main" id="{472D1876-519B-7F99-47B8-857501763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640000">
              <a:off x="6542904" y="3295046"/>
              <a:ext cx="2254954" cy="898670"/>
            </a:xfrm>
            <a:prstGeom prst="rect">
              <a:avLst/>
            </a:prstGeom>
          </p:spPr>
        </p:pic>
        <p:sp>
          <p:nvSpPr>
            <p:cNvPr id="30" name="テキスト ボックス 29">
              <a:extLst>
                <a:ext uri="{FF2B5EF4-FFF2-40B4-BE49-F238E27FC236}">
                  <a16:creationId xmlns:a16="http://schemas.microsoft.com/office/drawing/2014/main" id="{5E8DCDF9-5E21-365D-79D1-6D46A35089CD}"/>
                </a:ext>
              </a:extLst>
            </p:cNvPr>
            <p:cNvSpPr txBox="1"/>
            <p:nvPr/>
          </p:nvSpPr>
          <p:spPr>
            <a:xfrm>
              <a:off x="3044939" y="3145779"/>
              <a:ext cx="1437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取得</a:t>
              </a:r>
              <a:endParaRPr lang="ja-JP" altLang="en-US"/>
            </a:p>
          </p:txBody>
        </p:sp>
        <p:sp>
          <p:nvSpPr>
            <p:cNvPr id="33" name="テキスト ボックス 32">
              <a:extLst>
                <a:ext uri="{FF2B5EF4-FFF2-40B4-BE49-F238E27FC236}">
                  <a16:creationId xmlns:a16="http://schemas.microsoft.com/office/drawing/2014/main" id="{A0CD17AB-4F37-DCB7-4D34-DC9897442E36}"/>
                </a:ext>
              </a:extLst>
            </p:cNvPr>
            <p:cNvSpPr txBox="1"/>
            <p:nvPr/>
          </p:nvSpPr>
          <p:spPr>
            <a:xfrm>
              <a:off x="3849272" y="3992445"/>
              <a:ext cx="1437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更新</a:t>
              </a:r>
            </a:p>
          </p:txBody>
        </p:sp>
        <p:sp>
          <p:nvSpPr>
            <p:cNvPr id="13" name="テキスト ボックス 12">
              <a:extLst>
                <a:ext uri="{FF2B5EF4-FFF2-40B4-BE49-F238E27FC236}">
                  <a16:creationId xmlns:a16="http://schemas.microsoft.com/office/drawing/2014/main" id="{8C3FE9E5-3947-131C-4E2C-F5EBB63C77C9}"/>
                </a:ext>
              </a:extLst>
            </p:cNvPr>
            <p:cNvSpPr txBox="1"/>
            <p:nvPr/>
          </p:nvSpPr>
          <p:spPr>
            <a:xfrm>
              <a:off x="5301254" y="1648947"/>
              <a:ext cx="18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リポジトリ​</a:t>
              </a:r>
              <a:endParaRPr lang="ja-JP" altLang="en-US" b="1"/>
            </a:p>
          </p:txBody>
        </p:sp>
        <p:pic>
          <p:nvPicPr>
            <p:cNvPr id="14" name="グラフィックス 13" descr="同期中のクラウド 単色塗りつぶし">
              <a:extLst>
                <a:ext uri="{FF2B5EF4-FFF2-40B4-BE49-F238E27FC236}">
                  <a16:creationId xmlns:a16="http://schemas.microsoft.com/office/drawing/2014/main" id="{A71ECBE1-FC2C-BC29-2BB2-F54ADB8D93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79435" y="2239305"/>
              <a:ext cx="964072" cy="1029620"/>
            </a:xfrm>
            <a:prstGeom prst="rect">
              <a:avLst/>
            </a:prstGeom>
          </p:spPr>
        </p:pic>
      </p:grpSp>
      <p:sp>
        <p:nvSpPr>
          <p:cNvPr id="24" name="テキスト ボックス 23">
            <a:extLst>
              <a:ext uri="{FF2B5EF4-FFF2-40B4-BE49-F238E27FC236}">
                <a16:creationId xmlns:a16="http://schemas.microsoft.com/office/drawing/2014/main" id="{18665A00-FF0E-AC0A-E83D-BF29A8B56A9A}"/>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a:t>
            </a:r>
            <a:r>
              <a:rPr lang="ja-JP" altLang="en-US" sz="3200" b="1">
                <a:ea typeface="ＭＳ Ｐゴシック"/>
                <a:cs typeface="Calibri"/>
              </a:rPr>
              <a:t>リスク軽減</a:t>
            </a:r>
            <a:endParaRPr lang="ja-JP" b="1">
              <a:ea typeface="ＭＳ Ｐゴシック"/>
              <a:cs typeface="Calibri"/>
            </a:endParaRPr>
          </a:p>
        </p:txBody>
      </p:sp>
    </p:spTree>
    <p:extLst>
      <p:ext uri="{BB962C8B-B14F-4D97-AF65-F5344CB8AC3E}">
        <p14:creationId xmlns:p14="http://schemas.microsoft.com/office/powerpoint/2010/main" val="348243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12</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800">
                <a:ea typeface="ＭＳ Ｐゴシック"/>
                <a:cs typeface="Calibri"/>
              </a:rPr>
              <a:t>Gitを使うメリット</a:t>
            </a:r>
          </a:p>
        </p:txBody>
      </p:sp>
      <p:sp>
        <p:nvSpPr>
          <p:cNvPr id="7" name="テキスト ボックス 6">
            <a:extLst>
              <a:ext uri="{FF2B5EF4-FFF2-40B4-BE49-F238E27FC236}">
                <a16:creationId xmlns:a16="http://schemas.microsoft.com/office/drawing/2014/main" id="{5808DF7A-1894-FED9-29B5-FC8269008F56}"/>
              </a:ext>
            </a:extLst>
          </p:cNvPr>
          <p:cNvSpPr txBox="1"/>
          <p:nvPr/>
        </p:nvSpPr>
        <p:spPr>
          <a:xfrm>
            <a:off x="698701" y="1425917"/>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ＭＳ Ｐゴシック"/>
                <a:cs typeface="Calibri"/>
              </a:rPr>
              <a:t>中央集中型バージョン管理システム</a:t>
            </a:r>
          </a:p>
        </p:txBody>
      </p:sp>
      <p:grpSp>
        <p:nvGrpSpPr>
          <p:cNvPr id="15" name="グループ化 14">
            <a:extLst>
              <a:ext uri="{FF2B5EF4-FFF2-40B4-BE49-F238E27FC236}">
                <a16:creationId xmlns:a16="http://schemas.microsoft.com/office/drawing/2014/main" id="{39B7B2C1-D4F1-C26C-61AA-5F1C3295EAC9}"/>
              </a:ext>
            </a:extLst>
          </p:cNvPr>
          <p:cNvGrpSpPr/>
          <p:nvPr/>
        </p:nvGrpSpPr>
        <p:grpSpPr>
          <a:xfrm>
            <a:off x="1932304" y="2006856"/>
            <a:ext cx="8302712" cy="3030371"/>
            <a:chOff x="1805304" y="1648947"/>
            <a:chExt cx="8302712" cy="3030371"/>
          </a:xfrm>
        </p:grpSpPr>
        <p:sp>
          <p:nvSpPr>
            <p:cNvPr id="10" name="テキスト ボックス 9">
              <a:extLst>
                <a:ext uri="{FF2B5EF4-FFF2-40B4-BE49-F238E27FC236}">
                  <a16:creationId xmlns:a16="http://schemas.microsoft.com/office/drawing/2014/main" id="{B02F822C-F780-4282-0E2D-8AF6E6766AAF}"/>
                </a:ext>
              </a:extLst>
            </p:cNvPr>
            <p:cNvSpPr txBox="1"/>
            <p:nvPr/>
          </p:nvSpPr>
          <p:spPr>
            <a:xfrm>
              <a:off x="1805304" y="4348017"/>
              <a:ext cx="1247157" cy="331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sp>
          <p:nvSpPr>
            <p:cNvPr id="20" name="テキスト ボックス 19">
              <a:extLst>
                <a:ext uri="{FF2B5EF4-FFF2-40B4-BE49-F238E27FC236}">
                  <a16:creationId xmlns:a16="http://schemas.microsoft.com/office/drawing/2014/main" id="{C1A51EED-E1FC-4F0B-4E79-78BEE2769F04}"/>
                </a:ext>
              </a:extLst>
            </p:cNvPr>
            <p:cNvSpPr txBox="1"/>
            <p:nvPr/>
          </p:nvSpPr>
          <p:spPr>
            <a:xfrm>
              <a:off x="5304859" y="4348017"/>
              <a:ext cx="1247157" cy="331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sp>
          <p:nvSpPr>
            <p:cNvPr id="23" name="テキスト ボックス 22">
              <a:extLst>
                <a:ext uri="{FF2B5EF4-FFF2-40B4-BE49-F238E27FC236}">
                  <a16:creationId xmlns:a16="http://schemas.microsoft.com/office/drawing/2014/main" id="{2B26E20D-9593-08B7-F8B1-F4C5784B62FB}"/>
                </a:ext>
              </a:extLst>
            </p:cNvPr>
            <p:cNvSpPr txBox="1"/>
            <p:nvPr/>
          </p:nvSpPr>
          <p:spPr>
            <a:xfrm>
              <a:off x="8860859" y="4348017"/>
              <a:ext cx="1247157" cy="331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pic>
          <p:nvPicPr>
            <p:cNvPr id="25" name="グラフィックス 24" descr="データベース 枠線">
              <a:extLst>
                <a:ext uri="{FF2B5EF4-FFF2-40B4-BE49-F238E27FC236}">
                  <a16:creationId xmlns:a16="http://schemas.microsoft.com/office/drawing/2014/main" id="{81F8B4D5-5057-5E12-3791-5FD392EFB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578" y="1838241"/>
              <a:ext cx="1450623" cy="1596404"/>
            </a:xfrm>
            <a:prstGeom prst="rect">
              <a:avLst/>
            </a:prstGeom>
          </p:spPr>
        </p:pic>
        <p:pic>
          <p:nvPicPr>
            <p:cNvPr id="27" name="グラフィックス 26" descr="転送 枠線">
              <a:extLst>
                <a:ext uri="{FF2B5EF4-FFF2-40B4-BE49-F238E27FC236}">
                  <a16:creationId xmlns:a16="http://schemas.microsoft.com/office/drawing/2014/main" id="{E1B4C903-EF59-BF6F-2D60-DED3CB86F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620000">
              <a:off x="2789349" y="3295046"/>
              <a:ext cx="2254954" cy="898670"/>
            </a:xfrm>
            <a:prstGeom prst="rect">
              <a:avLst/>
            </a:prstGeom>
          </p:spPr>
        </p:pic>
        <p:pic>
          <p:nvPicPr>
            <p:cNvPr id="28" name="グラフィックス 27" descr="転送 枠線">
              <a:extLst>
                <a:ext uri="{FF2B5EF4-FFF2-40B4-BE49-F238E27FC236}">
                  <a16:creationId xmlns:a16="http://schemas.microsoft.com/office/drawing/2014/main" id="{FB08A30E-CF9C-DB5D-C3D4-9AF04FEC7E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353618" y="3350486"/>
              <a:ext cx="1027288" cy="969225"/>
            </a:xfrm>
            <a:prstGeom prst="rect">
              <a:avLst/>
            </a:prstGeom>
          </p:spPr>
        </p:pic>
        <p:pic>
          <p:nvPicPr>
            <p:cNvPr id="29" name="グラフィックス 28" descr="転送 枠線">
              <a:extLst>
                <a:ext uri="{FF2B5EF4-FFF2-40B4-BE49-F238E27FC236}">
                  <a16:creationId xmlns:a16="http://schemas.microsoft.com/office/drawing/2014/main" id="{472D1876-519B-7F99-47B8-857501763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40000">
              <a:off x="6542904" y="3295046"/>
              <a:ext cx="2254954" cy="898670"/>
            </a:xfrm>
            <a:prstGeom prst="rect">
              <a:avLst/>
            </a:prstGeom>
          </p:spPr>
        </p:pic>
        <p:sp>
          <p:nvSpPr>
            <p:cNvPr id="13" name="テキスト ボックス 12">
              <a:extLst>
                <a:ext uri="{FF2B5EF4-FFF2-40B4-BE49-F238E27FC236}">
                  <a16:creationId xmlns:a16="http://schemas.microsoft.com/office/drawing/2014/main" id="{8C3FE9E5-3947-131C-4E2C-F5EBB63C77C9}"/>
                </a:ext>
              </a:extLst>
            </p:cNvPr>
            <p:cNvSpPr txBox="1"/>
            <p:nvPr/>
          </p:nvSpPr>
          <p:spPr>
            <a:xfrm>
              <a:off x="5301254" y="1648947"/>
              <a:ext cx="18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リポジトリ​</a:t>
              </a:r>
              <a:endParaRPr lang="ja-JP" altLang="en-US" b="1"/>
            </a:p>
          </p:txBody>
        </p:sp>
      </p:grpSp>
      <p:sp>
        <p:nvSpPr>
          <p:cNvPr id="24" name="テキスト ボックス 23">
            <a:extLst>
              <a:ext uri="{FF2B5EF4-FFF2-40B4-BE49-F238E27FC236}">
                <a16:creationId xmlns:a16="http://schemas.microsoft.com/office/drawing/2014/main" id="{18665A00-FF0E-AC0A-E83D-BF29A8B56A9A}"/>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a:t>
            </a:r>
            <a:r>
              <a:rPr lang="ja-JP" altLang="en-US" sz="3200" b="1">
                <a:ea typeface="ＭＳ Ｐゴシック"/>
                <a:cs typeface="Calibri"/>
              </a:rPr>
              <a:t>リスク軽減</a:t>
            </a:r>
            <a:endParaRPr lang="ja-JP" b="1">
              <a:ea typeface="ＭＳ Ｐゴシック"/>
              <a:cs typeface="Calibri"/>
            </a:endParaRPr>
          </a:p>
        </p:txBody>
      </p:sp>
      <p:pic>
        <p:nvPicPr>
          <p:cNvPr id="36" name="図 35">
            <a:extLst>
              <a:ext uri="{FF2B5EF4-FFF2-40B4-BE49-F238E27FC236}">
                <a16:creationId xmlns:a16="http://schemas.microsoft.com/office/drawing/2014/main" id="{49548AA0-051B-9829-DDC8-B1DAA79E9207}"/>
              </a:ext>
            </a:extLst>
          </p:cNvPr>
          <p:cNvPicPr>
            <a:picLocks noChangeAspect="1"/>
          </p:cNvPicPr>
          <p:nvPr/>
        </p:nvPicPr>
        <p:blipFill>
          <a:blip r:embed="rId7"/>
          <a:stretch>
            <a:fillRect/>
          </a:stretch>
        </p:blipFill>
        <p:spPr>
          <a:xfrm>
            <a:off x="5295900" y="2416969"/>
            <a:ext cx="1302545" cy="1143000"/>
          </a:xfrm>
          <a:prstGeom prst="rect">
            <a:avLst/>
          </a:prstGeom>
        </p:spPr>
      </p:pic>
      <p:sp>
        <p:nvSpPr>
          <p:cNvPr id="37" name="乗算記号 36">
            <a:extLst>
              <a:ext uri="{FF2B5EF4-FFF2-40B4-BE49-F238E27FC236}">
                <a16:creationId xmlns:a16="http://schemas.microsoft.com/office/drawing/2014/main" id="{3082A9ED-ADBE-AF4D-ACAB-E8E2DB730B8F}"/>
              </a:ext>
            </a:extLst>
          </p:cNvPr>
          <p:cNvSpPr/>
          <p:nvPr/>
        </p:nvSpPr>
        <p:spPr>
          <a:xfrm>
            <a:off x="3424456" y="3563937"/>
            <a:ext cx="1270000" cy="977900"/>
          </a:xfrm>
          <a:prstGeom prst="mathMultiply">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乗算記号 37">
            <a:extLst>
              <a:ext uri="{FF2B5EF4-FFF2-40B4-BE49-F238E27FC236}">
                <a16:creationId xmlns:a16="http://schemas.microsoft.com/office/drawing/2014/main" id="{3082A9ED-ADBE-AF4D-ACAB-E8E2DB730B8F}"/>
              </a:ext>
            </a:extLst>
          </p:cNvPr>
          <p:cNvSpPr/>
          <p:nvPr/>
        </p:nvSpPr>
        <p:spPr>
          <a:xfrm>
            <a:off x="5412800" y="3659187"/>
            <a:ext cx="1270000" cy="977900"/>
          </a:xfrm>
          <a:prstGeom prst="mathMultiply">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乗算記号 38">
            <a:extLst>
              <a:ext uri="{FF2B5EF4-FFF2-40B4-BE49-F238E27FC236}">
                <a16:creationId xmlns:a16="http://schemas.microsoft.com/office/drawing/2014/main" id="{94FE0DBE-AC52-9192-CBE0-527A58DB1A80}"/>
              </a:ext>
            </a:extLst>
          </p:cNvPr>
          <p:cNvSpPr/>
          <p:nvPr/>
        </p:nvSpPr>
        <p:spPr>
          <a:xfrm>
            <a:off x="7270174" y="3659186"/>
            <a:ext cx="1270000" cy="977900"/>
          </a:xfrm>
          <a:prstGeom prst="mathMultiply">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41" name="図 40" descr="図形 が含まれている画像&#10;&#10;説明は自動で生成されたものです">
            <a:extLst>
              <a:ext uri="{FF2B5EF4-FFF2-40B4-BE49-F238E27FC236}">
                <a16:creationId xmlns:a16="http://schemas.microsoft.com/office/drawing/2014/main" id="{C8FEF08F-BD89-F722-851D-FD48F097BF05}"/>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r="-469" b="32944"/>
          <a:stretch/>
        </p:blipFill>
        <p:spPr>
          <a:xfrm>
            <a:off x="1776412" y="5198268"/>
            <a:ext cx="2555115" cy="1475421"/>
          </a:xfrm>
          <a:prstGeom prst="rect">
            <a:avLst/>
          </a:prstGeom>
        </p:spPr>
      </p:pic>
      <p:pic>
        <p:nvPicPr>
          <p:cNvPr id="44" name="図 43" descr="図形 が含まれている画像&#10;&#10;説明は自動で生成されたものです">
            <a:extLst>
              <a:ext uri="{FF2B5EF4-FFF2-40B4-BE49-F238E27FC236}">
                <a16:creationId xmlns:a16="http://schemas.microsoft.com/office/drawing/2014/main" id="{47ABF4A0-FDC9-D520-C21F-C36655EA6AA7}"/>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r="-469" b="32944"/>
          <a:stretch/>
        </p:blipFill>
        <p:spPr>
          <a:xfrm>
            <a:off x="5145881" y="5210174"/>
            <a:ext cx="2555115" cy="1475421"/>
          </a:xfrm>
          <a:prstGeom prst="rect">
            <a:avLst/>
          </a:prstGeom>
        </p:spPr>
      </p:pic>
      <p:pic>
        <p:nvPicPr>
          <p:cNvPr id="45" name="図 44" descr="図形 が含まれている画像&#10;&#10;説明は自動で生成されたものです">
            <a:extLst>
              <a:ext uri="{FF2B5EF4-FFF2-40B4-BE49-F238E27FC236}">
                <a16:creationId xmlns:a16="http://schemas.microsoft.com/office/drawing/2014/main" id="{425CB278-6654-A691-D0CC-11F8BAA9368C}"/>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r="-469" b="32944"/>
          <a:stretch/>
        </p:blipFill>
        <p:spPr>
          <a:xfrm>
            <a:off x="8420100" y="5198268"/>
            <a:ext cx="2555115" cy="1475421"/>
          </a:xfrm>
          <a:prstGeom prst="rect">
            <a:avLst/>
          </a:prstGeom>
        </p:spPr>
      </p:pic>
    </p:spTree>
    <p:extLst>
      <p:ext uri="{BB962C8B-B14F-4D97-AF65-F5344CB8AC3E}">
        <p14:creationId xmlns:p14="http://schemas.microsoft.com/office/powerpoint/2010/main" val="104854892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69366" y="6455347"/>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13</a:t>
            </a:fld>
            <a:endParaRPr b="1" spc="60"/>
          </a:p>
        </p:txBody>
      </p:sp>
      <p:sp>
        <p:nvSpPr>
          <p:cNvPr id="6" name="object 6"/>
          <p:cNvSpPr txBox="1">
            <a:spLocks noGrp="1"/>
          </p:cNvSpPr>
          <p:nvPr>
            <p:ph type="ftr" sz="quarter" idx="5"/>
          </p:nvPr>
        </p:nvSpPr>
        <p:spPr>
          <a:xfrm>
            <a:off x="4897120" y="6573845"/>
            <a:ext cx="2909958" cy="180178"/>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71" name="テキスト ボックス 70">
            <a:extLst>
              <a:ext uri="{FF2B5EF4-FFF2-40B4-BE49-F238E27FC236}">
                <a16:creationId xmlns:a16="http://schemas.microsoft.com/office/drawing/2014/main" id="{68A4A667-5649-A33E-F17E-667D514FF1AF}"/>
              </a:ext>
            </a:extLst>
          </p:cNvPr>
          <p:cNvSpPr txBox="1"/>
          <p:nvPr/>
        </p:nvSpPr>
        <p:spPr>
          <a:xfrm>
            <a:off x="868034" y="1538806"/>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分散型バージョン管理システム</a:t>
            </a:r>
          </a:p>
        </p:txBody>
      </p:sp>
      <p:sp>
        <p:nvSpPr>
          <p:cNvPr id="11" name="テキスト ボックス 10">
            <a:extLst>
              <a:ext uri="{FF2B5EF4-FFF2-40B4-BE49-F238E27FC236}">
                <a16:creationId xmlns:a16="http://schemas.microsoft.com/office/drawing/2014/main" id="{45960DF9-DDF6-7D53-032C-C5176219431B}"/>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a:t>
            </a:r>
            <a:r>
              <a:rPr lang="ja-JP" altLang="en-US" sz="3200" b="1">
                <a:ea typeface="ＭＳ Ｐゴシック"/>
                <a:cs typeface="Calibri"/>
              </a:rPr>
              <a:t>リスク軽減</a:t>
            </a:r>
            <a:endParaRPr lang="ja-JP" b="1">
              <a:ea typeface="ＭＳ Ｐゴシック"/>
              <a:cs typeface="Calibri"/>
            </a:endParaRPr>
          </a:p>
        </p:txBody>
      </p:sp>
      <p:sp>
        <p:nvSpPr>
          <p:cNvPr id="7" name="テキスト ボックス 6">
            <a:extLst>
              <a:ext uri="{FF2B5EF4-FFF2-40B4-BE49-F238E27FC236}">
                <a16:creationId xmlns:a16="http://schemas.microsoft.com/office/drawing/2014/main" id="{A3C36F07-41E2-E998-3974-6B05B661D706}"/>
              </a:ext>
            </a:extLst>
          </p:cNvPr>
          <p:cNvSpPr txBox="1"/>
          <p:nvPr/>
        </p:nvSpPr>
        <p:spPr>
          <a:xfrm>
            <a:off x="1142678" y="2865998"/>
            <a:ext cx="10429875"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5400" b="1" u="sng">
                <a:ea typeface="ＭＳ Ｐゴシック"/>
                <a:cs typeface="Calibri"/>
              </a:rPr>
              <a:t>リポジトリを分割</a:t>
            </a:r>
            <a:r>
              <a:rPr lang="ja-JP" altLang="en-US" sz="5400">
                <a:ea typeface="ＭＳ Ｐゴシック"/>
                <a:cs typeface="Calibri"/>
              </a:rPr>
              <a:t>して管理</a:t>
            </a:r>
          </a:p>
          <a:p>
            <a:endParaRPr lang="ja-JP" altLang="en-US" sz="2800">
              <a:ea typeface="ＭＳ Ｐゴシック"/>
              <a:cs typeface="Calibri"/>
            </a:endParaRPr>
          </a:p>
          <a:p>
            <a:r>
              <a:rPr lang="ja-JP" altLang="en-US" sz="4400">
                <a:ea typeface="ＭＳ Ｐゴシック"/>
                <a:cs typeface="Calibri"/>
              </a:rPr>
              <a:t>→リモートリポジトリとローカルリポジトリ</a:t>
            </a:r>
            <a:endParaRPr lang="ja-JP">
              <a:ea typeface="ＭＳ Ｐゴシック"/>
              <a:cs typeface="Calibri"/>
            </a:endParaRPr>
          </a:p>
          <a:p>
            <a:endParaRPr lang="ja-JP" altLang="en-US" sz="4400">
              <a:ea typeface="ＭＳ Ｐゴシック"/>
              <a:cs typeface="Calibri"/>
            </a:endParaRPr>
          </a:p>
          <a:p>
            <a:endParaRPr lang="ja-JP" altLang="en-US" sz="4400">
              <a:ea typeface="ＭＳ Ｐゴシック"/>
              <a:cs typeface="Calibri"/>
            </a:endParaRPr>
          </a:p>
        </p:txBody>
      </p:sp>
    </p:spTree>
    <p:extLst>
      <p:ext uri="{BB962C8B-B14F-4D97-AF65-F5344CB8AC3E}">
        <p14:creationId xmlns:p14="http://schemas.microsoft.com/office/powerpoint/2010/main" val="155808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14</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14</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8999" y="5624617"/>
            <a:ext cx="1055019" cy="1051981"/>
          </a:xfrm>
          <a:prstGeom prst="rect">
            <a:avLst/>
          </a:prstGeom>
        </p:spPr>
      </p:pic>
      <p:sp>
        <p:nvSpPr>
          <p:cNvPr id="71" name="テキスト ボックス 70">
            <a:extLst>
              <a:ext uri="{FF2B5EF4-FFF2-40B4-BE49-F238E27FC236}">
                <a16:creationId xmlns:a16="http://schemas.microsoft.com/office/drawing/2014/main" id="{68A4A667-5649-A33E-F17E-667D514FF1AF}"/>
              </a:ext>
            </a:extLst>
          </p:cNvPr>
          <p:cNvSpPr txBox="1"/>
          <p:nvPr/>
        </p:nvSpPr>
        <p:spPr>
          <a:xfrm>
            <a:off x="698701" y="1171917"/>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分散型バージョン管理システム</a:t>
            </a:r>
          </a:p>
        </p:txBody>
      </p:sp>
      <p:pic>
        <p:nvPicPr>
          <p:cNvPr id="9" name="グラフィックス 8" descr="同期中のクラウド 単色塗りつぶし">
            <a:extLst>
              <a:ext uri="{FF2B5EF4-FFF2-40B4-BE49-F238E27FC236}">
                <a16:creationId xmlns:a16="http://schemas.microsoft.com/office/drawing/2014/main" id="{9E769325-1D36-73F9-95D4-E656CEE648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345" y="4005760"/>
            <a:ext cx="964072" cy="1029620"/>
          </a:xfrm>
          <a:prstGeom prst="rect">
            <a:avLst/>
          </a:prstGeom>
        </p:spPr>
      </p:pic>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99842" y="2158947"/>
            <a:ext cx="1532626" cy="1575758"/>
          </a:xfrm>
          <a:prstGeom prst="rect">
            <a:avLst/>
          </a:prstGeom>
        </p:spPr>
      </p:pic>
      <p:sp>
        <p:nvSpPr>
          <p:cNvPr id="11" name="テキスト ボックス 10">
            <a:extLst>
              <a:ext uri="{FF2B5EF4-FFF2-40B4-BE49-F238E27FC236}">
                <a16:creationId xmlns:a16="http://schemas.microsoft.com/office/drawing/2014/main" id="{45960DF9-DDF6-7D53-032C-C5176219431B}"/>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a:t>
            </a:r>
            <a:r>
              <a:rPr lang="ja-JP" altLang="en-US" sz="3200" b="1">
                <a:ea typeface="ＭＳ Ｐゴシック"/>
                <a:cs typeface="Calibri"/>
              </a:rPr>
              <a:t>リスク軽減</a:t>
            </a:r>
            <a:endParaRPr lang="ja-JP" b="1">
              <a:ea typeface="ＭＳ Ｐゴシック"/>
              <a:cs typeface="Calibri"/>
            </a:endParaRPr>
          </a:p>
        </p:txBody>
      </p:sp>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4295" y="4722037"/>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2909883" y="5136700"/>
            <a:ext cx="2998667" cy="46166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ea typeface="ＭＳ Ｐゴシック"/>
                <a:cs typeface="Calibri"/>
              </a:rPr>
              <a:t>ローカルリポジトリ​</a:t>
            </a:r>
            <a:endParaRPr lang="ja-JP" altLang="en-US" sz="2400" b="1"/>
          </a:p>
        </p:txBody>
      </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5293" y="4722037"/>
            <a:ext cx="816809" cy="883031"/>
          </a:xfrm>
          <a:prstGeom prst="rect">
            <a:avLst/>
          </a:prstGeom>
        </p:spPr>
      </p:pic>
      <p:pic>
        <p:nvPicPr>
          <p:cNvPr id="39" name="グラフィックス 38" descr="右矢印 枠線">
            <a:extLst>
              <a:ext uri="{FF2B5EF4-FFF2-40B4-BE49-F238E27FC236}">
                <a16:creationId xmlns:a16="http://schemas.microsoft.com/office/drawing/2014/main" id="{8449D4C5-121B-6EB5-BF37-216BE3541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640000">
            <a:off x="2525770" y="3701681"/>
            <a:ext cx="2877127" cy="949037"/>
          </a:xfrm>
          <a:prstGeom prst="rect">
            <a:avLst/>
          </a:prstGeom>
        </p:spPr>
      </p:pic>
      <p:pic>
        <p:nvPicPr>
          <p:cNvPr id="45" name="グラフィックス 44" descr="線矢印: 左回転 枠線">
            <a:extLst>
              <a:ext uri="{FF2B5EF4-FFF2-40B4-BE49-F238E27FC236}">
                <a16:creationId xmlns:a16="http://schemas.microsoft.com/office/drawing/2014/main" id="{367FB15E-09DD-1891-FCED-97E2E862EA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140000">
            <a:off x="1440721" y="4339625"/>
            <a:ext cx="1097280" cy="1099126"/>
          </a:xfrm>
          <a:prstGeom prst="rect">
            <a:avLst/>
          </a:prstGeom>
        </p:spPr>
      </p:pic>
      <p:pic>
        <p:nvPicPr>
          <p:cNvPr id="46" name="グラフィックス 45" descr="線矢印: 左回転 枠線">
            <a:extLst>
              <a:ext uri="{FF2B5EF4-FFF2-40B4-BE49-F238E27FC236}">
                <a16:creationId xmlns:a16="http://schemas.microsoft.com/office/drawing/2014/main" id="{931D0E9D-550C-5EBF-4447-F0CAE65BB7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140000" flipH="1">
            <a:off x="9187720" y="4235715"/>
            <a:ext cx="1097280" cy="1099126"/>
          </a:xfrm>
          <a:prstGeom prst="rect">
            <a:avLst/>
          </a:prstGeom>
        </p:spPr>
      </p:pic>
      <p:pic>
        <p:nvPicPr>
          <p:cNvPr id="47" name="グラフィックス 46" descr="右矢印 枠線">
            <a:extLst>
              <a:ext uri="{FF2B5EF4-FFF2-40B4-BE49-F238E27FC236}">
                <a16:creationId xmlns:a16="http://schemas.microsoft.com/office/drawing/2014/main" id="{A21B6E9D-593F-0AB2-FFD6-2558AAFBD2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2960000" flipH="1">
            <a:off x="6104860" y="3701681"/>
            <a:ext cx="2877127" cy="949037"/>
          </a:xfrm>
          <a:prstGeom prst="rect">
            <a:avLst/>
          </a:prstGeom>
        </p:spPr>
      </p:pic>
      <p:pic>
        <p:nvPicPr>
          <p:cNvPr id="48" name="グラフィックス 47" descr="同期中のクラウド 単色塗りつぶし">
            <a:extLst>
              <a:ext uri="{FF2B5EF4-FFF2-40B4-BE49-F238E27FC236}">
                <a16:creationId xmlns:a16="http://schemas.microsoft.com/office/drawing/2014/main" id="{ED1D9576-2919-1D48-F58D-D136C53ABD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08" y="4178941"/>
            <a:ext cx="964072" cy="1029620"/>
          </a:xfrm>
          <a:prstGeom prst="rect">
            <a:avLst/>
          </a:prstGeom>
        </p:spPr>
      </p:pic>
      <p:pic>
        <p:nvPicPr>
          <p:cNvPr id="49" name="グラフィックス 48" descr="線矢印: 時計回りの曲線 枠線">
            <a:extLst>
              <a:ext uri="{FF2B5EF4-FFF2-40B4-BE49-F238E27FC236}">
                <a16:creationId xmlns:a16="http://schemas.microsoft.com/office/drawing/2014/main" id="{CC6A7BC9-20E5-C291-6F42-58586BEA34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320000">
            <a:off x="3006743" y="2462443"/>
            <a:ext cx="1156856" cy="2392219"/>
          </a:xfrm>
          <a:prstGeom prst="rect">
            <a:avLst/>
          </a:prstGeom>
        </p:spPr>
      </p:pic>
      <p:pic>
        <p:nvPicPr>
          <p:cNvPr id="50" name="グラフィックス 49" descr="線矢印: 時計回りの曲線 枠線">
            <a:extLst>
              <a:ext uri="{FF2B5EF4-FFF2-40B4-BE49-F238E27FC236}">
                <a16:creationId xmlns:a16="http://schemas.microsoft.com/office/drawing/2014/main" id="{796D566A-1582-DA6B-F3B6-BBB63EA24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7280000" flipH="1">
            <a:off x="7417106" y="2577897"/>
            <a:ext cx="1156856" cy="2392219"/>
          </a:xfrm>
          <a:prstGeom prst="rect">
            <a:avLst/>
          </a:prstGeom>
        </p:spPr>
      </p:pic>
      <p:sp>
        <p:nvSpPr>
          <p:cNvPr id="10" name="テキスト ボックス 9">
            <a:extLst>
              <a:ext uri="{FF2B5EF4-FFF2-40B4-BE49-F238E27FC236}">
                <a16:creationId xmlns:a16="http://schemas.microsoft.com/office/drawing/2014/main" id="{C7038B05-49FF-75E4-00DF-B0BE791DD707}"/>
              </a:ext>
            </a:extLst>
          </p:cNvPr>
          <p:cNvSpPr txBox="1"/>
          <p:nvPr/>
        </p:nvSpPr>
        <p:spPr>
          <a:xfrm>
            <a:off x="4287895" y="1754138"/>
            <a:ext cx="2769040" cy="46166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ea typeface="ＭＳ Ｐゴシック"/>
                <a:cs typeface="Calibri"/>
              </a:rPr>
              <a:t>リモートリポジトリ​</a:t>
            </a:r>
            <a:endParaRPr lang="ja-JP" altLang="en-US" sz="2400" b="1">
              <a:cs typeface="Calibri"/>
            </a:endParaRPr>
          </a:p>
        </p:txBody>
      </p:sp>
    </p:spTree>
    <p:extLst>
      <p:ext uri="{BB962C8B-B14F-4D97-AF65-F5344CB8AC3E}">
        <p14:creationId xmlns:p14="http://schemas.microsoft.com/office/powerpoint/2010/main" val="101507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15</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15</a:t>
            </a:fld>
            <a:endParaRPr lang="en-US" altLang="ja-JP" b="1" spc="60"/>
          </a:p>
        </p:txBody>
      </p:sp>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sp>
        <p:nvSpPr>
          <p:cNvPr id="71" name="テキスト ボックス 70">
            <a:extLst>
              <a:ext uri="{FF2B5EF4-FFF2-40B4-BE49-F238E27FC236}">
                <a16:creationId xmlns:a16="http://schemas.microsoft.com/office/drawing/2014/main" id="{68A4A667-5649-A33E-F17E-667D514FF1AF}"/>
              </a:ext>
            </a:extLst>
          </p:cNvPr>
          <p:cNvSpPr txBox="1"/>
          <p:nvPr/>
        </p:nvSpPr>
        <p:spPr>
          <a:xfrm>
            <a:off x="698701" y="1171917"/>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分散型バージョン管理システム</a:t>
            </a:r>
          </a:p>
        </p:txBody>
      </p:sp>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9842" y="2158947"/>
            <a:ext cx="1532626" cy="1575758"/>
          </a:xfrm>
          <a:prstGeom prst="rect">
            <a:avLst/>
          </a:prstGeom>
        </p:spPr>
      </p:pic>
      <p:sp>
        <p:nvSpPr>
          <p:cNvPr id="11" name="テキスト ボックス 10">
            <a:extLst>
              <a:ext uri="{FF2B5EF4-FFF2-40B4-BE49-F238E27FC236}">
                <a16:creationId xmlns:a16="http://schemas.microsoft.com/office/drawing/2014/main" id="{45960DF9-DDF6-7D53-032C-C5176219431B}"/>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a:t>
            </a:r>
            <a:r>
              <a:rPr lang="ja-JP" altLang="en-US" sz="3200" b="1">
                <a:ea typeface="ＭＳ Ｐゴシック"/>
                <a:cs typeface="Calibri"/>
              </a:rPr>
              <a:t>リスク軽減</a:t>
            </a:r>
            <a:endParaRPr lang="ja-JP" b="1">
              <a:ea typeface="ＭＳ Ｐゴシック"/>
              <a:cs typeface="Calibri"/>
            </a:endParaRPr>
          </a:p>
        </p:txBody>
      </p:sp>
      <p:grpSp>
        <p:nvGrpSpPr>
          <p:cNvPr id="29" name="グループ化 28">
            <a:extLst>
              <a:ext uri="{FF2B5EF4-FFF2-40B4-BE49-F238E27FC236}">
                <a16:creationId xmlns:a16="http://schemas.microsoft.com/office/drawing/2014/main" id="{192C7D64-B156-7192-898E-F7127CDAF289}"/>
              </a:ext>
            </a:extLst>
          </p:cNvPr>
          <p:cNvGrpSpPr/>
          <p:nvPr/>
        </p:nvGrpSpPr>
        <p:grpSpPr>
          <a:xfrm>
            <a:off x="2094295" y="4722037"/>
            <a:ext cx="3193366" cy="1052106"/>
            <a:chOff x="2105840" y="3936946"/>
            <a:chExt cx="3193366" cy="1052106"/>
          </a:xfrm>
        </p:grpSpPr>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5840" y="3936946"/>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3245983" y="4619720"/>
              <a:ext cx="20532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ローカルリポジトリ​</a:t>
              </a:r>
              <a:endParaRPr lang="ja-JP" altLang="en-US" b="1"/>
            </a:p>
          </p:txBody>
        </p:sp>
      </p:gr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293" y="4722037"/>
            <a:ext cx="816809" cy="883031"/>
          </a:xfrm>
          <a:prstGeom prst="rect">
            <a:avLst/>
          </a:prstGeom>
        </p:spPr>
      </p:pic>
      <p:pic>
        <p:nvPicPr>
          <p:cNvPr id="49" name="グラフィックス 48" descr="線矢印: 時計回りの曲線 枠線">
            <a:extLst>
              <a:ext uri="{FF2B5EF4-FFF2-40B4-BE49-F238E27FC236}">
                <a16:creationId xmlns:a16="http://schemas.microsoft.com/office/drawing/2014/main" id="{CC6A7BC9-20E5-C291-6F42-58586BEA34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320000">
            <a:off x="3006743" y="2462443"/>
            <a:ext cx="1156856" cy="2392219"/>
          </a:xfrm>
          <a:prstGeom prst="rect">
            <a:avLst/>
          </a:prstGeom>
        </p:spPr>
      </p:pic>
      <p:pic>
        <p:nvPicPr>
          <p:cNvPr id="52" name="図 51">
            <a:extLst>
              <a:ext uri="{FF2B5EF4-FFF2-40B4-BE49-F238E27FC236}">
                <a16:creationId xmlns:a16="http://schemas.microsoft.com/office/drawing/2014/main" id="{FB15285B-02FA-D6D6-3A12-BD8CFA1E1896}"/>
              </a:ext>
            </a:extLst>
          </p:cNvPr>
          <p:cNvPicPr>
            <a:picLocks noChangeAspect="1"/>
          </p:cNvPicPr>
          <p:nvPr/>
        </p:nvPicPr>
        <p:blipFill>
          <a:blip r:embed="rId9"/>
          <a:stretch>
            <a:fillRect/>
          </a:stretch>
        </p:blipFill>
        <p:spPr>
          <a:xfrm>
            <a:off x="5018809" y="2289969"/>
            <a:ext cx="1302545" cy="1143000"/>
          </a:xfrm>
          <a:prstGeom prst="rect">
            <a:avLst/>
          </a:prstGeom>
        </p:spPr>
      </p:pic>
      <p:pic>
        <p:nvPicPr>
          <p:cNvPr id="56" name="図 55" descr="矢印 が含まれている画像&#10;&#10;説明は自動で生成されたものです">
            <a:extLst>
              <a:ext uri="{FF2B5EF4-FFF2-40B4-BE49-F238E27FC236}">
                <a16:creationId xmlns:a16="http://schemas.microsoft.com/office/drawing/2014/main" id="{4A0C7073-2FBE-C908-90AE-D8CD8C40770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a:off x="2078183" y="5694796"/>
            <a:ext cx="888999" cy="536864"/>
          </a:xfrm>
          <a:prstGeom prst="rect">
            <a:avLst/>
          </a:prstGeom>
        </p:spPr>
      </p:pic>
      <p:pic>
        <p:nvPicPr>
          <p:cNvPr id="59" name="図 58" descr="矢印 が含まれている画像&#10;&#10;説明は自動で生成されたものです">
            <a:extLst>
              <a:ext uri="{FF2B5EF4-FFF2-40B4-BE49-F238E27FC236}">
                <a16:creationId xmlns:a16="http://schemas.microsoft.com/office/drawing/2014/main" id="{8526076C-3759-9AA0-A8D1-1F947A44866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a:off x="8809181" y="5694796"/>
            <a:ext cx="831274" cy="536865"/>
          </a:xfrm>
          <a:prstGeom prst="rect">
            <a:avLst/>
          </a:prstGeom>
        </p:spPr>
      </p:pic>
      <p:pic>
        <p:nvPicPr>
          <p:cNvPr id="60" name="グラフィックス 59" descr="喫煙 枠線">
            <a:extLst>
              <a:ext uri="{FF2B5EF4-FFF2-40B4-BE49-F238E27FC236}">
                <a16:creationId xmlns:a16="http://schemas.microsoft.com/office/drawing/2014/main" id="{782CD550-CB79-F20A-68D6-4427D9425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955801" y="5627254"/>
            <a:ext cx="625764" cy="660400"/>
          </a:xfrm>
          <a:prstGeom prst="rect">
            <a:avLst/>
          </a:prstGeom>
        </p:spPr>
      </p:pic>
      <p:pic>
        <p:nvPicPr>
          <p:cNvPr id="61" name="グラフィックス 60" descr="喫煙 枠線">
            <a:extLst>
              <a:ext uri="{FF2B5EF4-FFF2-40B4-BE49-F238E27FC236}">
                <a16:creationId xmlns:a16="http://schemas.microsoft.com/office/drawing/2014/main" id="{3DE7FE1D-6B9B-BBCA-886D-02F18CAFF9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8605982" y="5592617"/>
            <a:ext cx="625764" cy="660400"/>
          </a:xfrm>
          <a:prstGeom prst="rect">
            <a:avLst/>
          </a:prstGeom>
        </p:spPr>
      </p:pic>
      <p:pic>
        <p:nvPicPr>
          <p:cNvPr id="62" name="グラフィックス 61" descr="星 枠線">
            <a:extLst>
              <a:ext uri="{FF2B5EF4-FFF2-40B4-BE49-F238E27FC236}">
                <a16:creationId xmlns:a16="http://schemas.microsoft.com/office/drawing/2014/main" id="{E2BA83D1-D85E-B76B-B13C-3D59561D9C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38073" y="1828800"/>
            <a:ext cx="914400" cy="914400"/>
          </a:xfrm>
          <a:prstGeom prst="rect">
            <a:avLst/>
          </a:prstGeom>
        </p:spPr>
      </p:pic>
      <p:pic>
        <p:nvPicPr>
          <p:cNvPr id="65" name="グラフィックス 64" descr="プログラマー男性 単色塗りつぶし">
            <a:extLst>
              <a:ext uri="{FF2B5EF4-FFF2-40B4-BE49-F238E27FC236}">
                <a16:creationId xmlns:a16="http://schemas.microsoft.com/office/drawing/2014/main" id="{DD68B48F-072E-0009-8B2D-3584C432F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sp>
        <p:nvSpPr>
          <p:cNvPr id="73" name="テキスト ボックス 72">
            <a:extLst>
              <a:ext uri="{FF2B5EF4-FFF2-40B4-BE49-F238E27FC236}">
                <a16:creationId xmlns:a16="http://schemas.microsoft.com/office/drawing/2014/main" id="{6A397B79-D3B3-BDAB-3AAD-F740573CC1C2}"/>
              </a:ext>
            </a:extLst>
          </p:cNvPr>
          <p:cNvSpPr txBox="1"/>
          <p:nvPr/>
        </p:nvSpPr>
        <p:spPr>
          <a:xfrm>
            <a:off x="4894673" y="1881138"/>
            <a:ext cx="213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リモートリポジトリ​</a:t>
            </a:r>
            <a:endParaRPr lang="ja-JP" altLang="en-US" b="1"/>
          </a:p>
        </p:txBody>
      </p:sp>
    </p:spTree>
    <p:extLst>
      <p:ext uri="{BB962C8B-B14F-4D97-AF65-F5344CB8AC3E}">
        <p14:creationId xmlns:p14="http://schemas.microsoft.com/office/powerpoint/2010/main" val="966047207"/>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16</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16</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sp>
        <p:nvSpPr>
          <p:cNvPr id="40" name="テキスト ボックス 39">
            <a:extLst>
              <a:ext uri="{FF2B5EF4-FFF2-40B4-BE49-F238E27FC236}">
                <a16:creationId xmlns:a16="http://schemas.microsoft.com/office/drawing/2014/main" id="{179FD66D-D7C5-05A7-C3AE-4E7A6C90665D}"/>
              </a:ext>
            </a:extLst>
          </p:cNvPr>
          <p:cNvSpPr txBox="1"/>
          <p:nvPr/>
        </p:nvSpPr>
        <p:spPr>
          <a:xfrm>
            <a:off x="4894673" y="1881138"/>
            <a:ext cx="213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リモートリポジトリ​</a:t>
            </a:r>
            <a:endParaRPr lang="ja-JP" altLang="en-US" b="1"/>
          </a:p>
        </p:txBody>
      </p:sp>
      <p:sp>
        <p:nvSpPr>
          <p:cNvPr id="71" name="テキスト ボックス 70">
            <a:extLst>
              <a:ext uri="{FF2B5EF4-FFF2-40B4-BE49-F238E27FC236}">
                <a16:creationId xmlns:a16="http://schemas.microsoft.com/office/drawing/2014/main" id="{68A4A667-5649-A33E-F17E-667D514FF1AF}"/>
              </a:ext>
            </a:extLst>
          </p:cNvPr>
          <p:cNvSpPr txBox="1"/>
          <p:nvPr/>
        </p:nvSpPr>
        <p:spPr>
          <a:xfrm>
            <a:off x="698701" y="1171917"/>
            <a:ext cx="91942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分散型バージョン管理システム</a:t>
            </a:r>
          </a:p>
        </p:txBody>
      </p:sp>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9842" y="2158947"/>
            <a:ext cx="1532626" cy="1575758"/>
          </a:xfrm>
          <a:prstGeom prst="rect">
            <a:avLst/>
          </a:prstGeom>
        </p:spPr>
      </p:pic>
      <p:sp>
        <p:nvSpPr>
          <p:cNvPr id="11" name="テキスト ボックス 10">
            <a:extLst>
              <a:ext uri="{FF2B5EF4-FFF2-40B4-BE49-F238E27FC236}">
                <a16:creationId xmlns:a16="http://schemas.microsoft.com/office/drawing/2014/main" id="{45960DF9-DDF6-7D53-032C-C5176219431B}"/>
              </a:ext>
            </a:extLst>
          </p:cNvPr>
          <p:cNvSpPr txBox="1"/>
          <p:nvPr/>
        </p:nvSpPr>
        <p:spPr>
          <a:xfrm>
            <a:off x="5120609" y="398372"/>
            <a:ext cx="34215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Ⅱ</a:t>
            </a:r>
            <a:r>
              <a:rPr lang="ja-JP" altLang="en-US" sz="3200">
                <a:ea typeface="ＭＳ Ｐゴシック"/>
                <a:cs typeface="Calibri"/>
              </a:rPr>
              <a:t>、共同作業促進</a:t>
            </a:r>
            <a:endParaRPr lang="ja-JP" altLang="en-US" sz="3200" b="1">
              <a:ea typeface="ＭＳ Ｐゴシック"/>
              <a:cs typeface="Calibri"/>
            </a:endParaRPr>
          </a:p>
        </p:txBody>
      </p:sp>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295" y="4750259"/>
            <a:ext cx="816809" cy="883031"/>
          </a:xfrm>
          <a:prstGeom prst="rect">
            <a:avLst/>
          </a:prstGeom>
        </p:spPr>
      </p:pic>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293" y="4722037"/>
            <a:ext cx="816809" cy="883031"/>
          </a:xfrm>
          <a:prstGeom prst="rect">
            <a:avLst/>
          </a:prstGeom>
        </p:spPr>
      </p:pic>
      <p:pic>
        <p:nvPicPr>
          <p:cNvPr id="39" name="グラフィックス 38" descr="右矢印 枠線">
            <a:extLst>
              <a:ext uri="{FF2B5EF4-FFF2-40B4-BE49-F238E27FC236}">
                <a16:creationId xmlns:a16="http://schemas.microsoft.com/office/drawing/2014/main" id="{8449D4C5-121B-6EB5-BF37-216BE3541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640000">
            <a:off x="2525770" y="3701681"/>
            <a:ext cx="2877127" cy="949037"/>
          </a:xfrm>
          <a:prstGeom prst="rect">
            <a:avLst/>
          </a:prstGeom>
        </p:spPr>
      </p:pic>
      <p:pic>
        <p:nvPicPr>
          <p:cNvPr id="47" name="グラフィックス 46" descr="右矢印 枠線">
            <a:extLst>
              <a:ext uri="{FF2B5EF4-FFF2-40B4-BE49-F238E27FC236}">
                <a16:creationId xmlns:a16="http://schemas.microsoft.com/office/drawing/2014/main" id="{A21B6E9D-593F-0AB2-FFD6-2558AAFBD2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960000" flipH="1">
            <a:off x="6104860" y="3701681"/>
            <a:ext cx="2877127" cy="949037"/>
          </a:xfrm>
          <a:prstGeom prst="rect">
            <a:avLst/>
          </a:prstGeom>
        </p:spPr>
      </p:pic>
      <p:pic>
        <p:nvPicPr>
          <p:cNvPr id="48" name="グラフィックス 47" descr="同期中のクラウド 単色塗りつぶし">
            <a:extLst>
              <a:ext uri="{FF2B5EF4-FFF2-40B4-BE49-F238E27FC236}">
                <a16:creationId xmlns:a16="http://schemas.microsoft.com/office/drawing/2014/main" id="{ED1D9576-2919-1D48-F58D-D136C53ABD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1799" y="2920486"/>
            <a:ext cx="964072" cy="1029620"/>
          </a:xfrm>
          <a:prstGeom prst="rect">
            <a:avLst/>
          </a:prstGeom>
        </p:spPr>
      </p:pic>
      <p:pic>
        <p:nvPicPr>
          <p:cNvPr id="49" name="グラフィックス 48" descr="線矢印: 時計回りの曲線 枠線">
            <a:extLst>
              <a:ext uri="{FF2B5EF4-FFF2-40B4-BE49-F238E27FC236}">
                <a16:creationId xmlns:a16="http://schemas.microsoft.com/office/drawing/2014/main" id="{CC6A7BC9-20E5-C291-6F42-58586BEA34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320000">
            <a:off x="3006743" y="2462443"/>
            <a:ext cx="1156856" cy="2392219"/>
          </a:xfrm>
          <a:prstGeom prst="rect">
            <a:avLst/>
          </a:prstGeom>
        </p:spPr>
      </p:pic>
      <p:pic>
        <p:nvPicPr>
          <p:cNvPr id="50" name="グラフィックス 49" descr="線矢印: 時計回りの曲線 枠線">
            <a:extLst>
              <a:ext uri="{FF2B5EF4-FFF2-40B4-BE49-F238E27FC236}">
                <a16:creationId xmlns:a16="http://schemas.microsoft.com/office/drawing/2014/main" id="{796D566A-1582-DA6B-F3B6-BBB63EA24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280000" flipH="1">
            <a:off x="7417106" y="2577897"/>
            <a:ext cx="1156856" cy="2392219"/>
          </a:xfrm>
          <a:prstGeom prst="rect">
            <a:avLst/>
          </a:prstGeom>
        </p:spPr>
      </p:pic>
      <p:pic>
        <p:nvPicPr>
          <p:cNvPr id="7" name="グラフィックス 6" descr="同期中のクラウド 単色塗りつぶし">
            <a:extLst>
              <a:ext uri="{FF2B5EF4-FFF2-40B4-BE49-F238E27FC236}">
                <a16:creationId xmlns:a16="http://schemas.microsoft.com/office/drawing/2014/main" id="{3685F2B8-41FA-57D7-0971-319AC3FAE7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7890" y="2631850"/>
            <a:ext cx="964072" cy="1029620"/>
          </a:xfrm>
          <a:prstGeom prst="rect">
            <a:avLst/>
          </a:prstGeom>
        </p:spPr>
      </p:pic>
    </p:spTree>
    <p:extLst>
      <p:ext uri="{BB962C8B-B14F-4D97-AF65-F5344CB8AC3E}">
        <p14:creationId xmlns:p14="http://schemas.microsoft.com/office/powerpoint/2010/main" val="2374407974"/>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17</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17</a:t>
            </a:fld>
            <a:endParaRPr lang="en-US" altLang="ja-JP" b="1" spc="60"/>
          </a:p>
        </p:txBody>
      </p:sp>
      <p:grpSp>
        <p:nvGrpSpPr>
          <p:cNvPr id="7" name="グループ化 6">
            <a:extLst>
              <a:ext uri="{FF2B5EF4-FFF2-40B4-BE49-F238E27FC236}">
                <a16:creationId xmlns:a16="http://schemas.microsoft.com/office/drawing/2014/main" id="{BE687CFF-356E-ECD7-3FD6-E38F0EA36881}"/>
              </a:ext>
            </a:extLst>
          </p:cNvPr>
          <p:cNvGrpSpPr/>
          <p:nvPr/>
        </p:nvGrpSpPr>
        <p:grpSpPr>
          <a:xfrm>
            <a:off x="698701" y="190554"/>
            <a:ext cx="9194278" cy="830997"/>
            <a:chOff x="698701" y="190554"/>
            <a:chExt cx="9194278" cy="830997"/>
          </a:xfrm>
        </p:grpSpPr>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11" name="テキスト ボックス 10">
              <a:extLst>
                <a:ext uri="{FF2B5EF4-FFF2-40B4-BE49-F238E27FC236}">
                  <a16:creationId xmlns:a16="http://schemas.microsoft.com/office/drawing/2014/main" id="{45960DF9-DDF6-7D53-032C-C5176219431B}"/>
                </a:ext>
              </a:extLst>
            </p:cNvPr>
            <p:cNvSpPr txBox="1"/>
            <p:nvPr/>
          </p:nvSpPr>
          <p:spPr>
            <a:xfrm>
              <a:off x="5120609" y="398372"/>
              <a:ext cx="45414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Ⅲ</a:t>
              </a:r>
              <a:r>
                <a:rPr lang="ja-JP" altLang="en-US" sz="3200">
                  <a:ea typeface="ＭＳ Ｐゴシック"/>
                  <a:cs typeface="Calibri"/>
                </a:rPr>
                <a:t>、バージョン管理促進</a:t>
              </a:r>
              <a:endParaRPr lang="ja-JP" altLang="en-US" sz="3200" b="1">
                <a:ea typeface="ＭＳ Ｐゴシック"/>
                <a:cs typeface="Calibri"/>
              </a:endParaRPr>
            </a:p>
          </p:txBody>
        </p:sp>
      </p:grpSp>
      <p:grpSp>
        <p:nvGrpSpPr>
          <p:cNvPr id="20" name="グループ化 19">
            <a:extLst>
              <a:ext uri="{FF2B5EF4-FFF2-40B4-BE49-F238E27FC236}">
                <a16:creationId xmlns:a16="http://schemas.microsoft.com/office/drawing/2014/main" id="{84EB7782-61AB-122E-5A9E-9133B9828BF9}"/>
              </a:ext>
            </a:extLst>
          </p:cNvPr>
          <p:cNvGrpSpPr/>
          <p:nvPr/>
        </p:nvGrpSpPr>
        <p:grpSpPr>
          <a:xfrm>
            <a:off x="1232285" y="1983765"/>
            <a:ext cx="2678288" cy="2996687"/>
            <a:chOff x="4227689" y="2187735"/>
            <a:chExt cx="2142066" cy="2319354"/>
          </a:xfrm>
        </p:grpSpPr>
        <p:pic>
          <p:nvPicPr>
            <p:cNvPr id="17" name="グラフィックス 16" descr="データベース 枠線">
              <a:extLst>
                <a:ext uri="{FF2B5EF4-FFF2-40B4-BE49-F238E27FC236}">
                  <a16:creationId xmlns:a16="http://schemas.microsoft.com/office/drawing/2014/main" id="{DD75CEB6-5BD9-794D-DEAD-2764556FF1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689" y="2365023"/>
              <a:ext cx="2142066" cy="2142066"/>
            </a:xfrm>
            <a:prstGeom prst="rect">
              <a:avLst/>
            </a:prstGeom>
          </p:spPr>
        </p:pic>
        <p:sp>
          <p:nvSpPr>
            <p:cNvPr id="18" name="テキスト ボックス 17">
              <a:extLst>
                <a:ext uri="{FF2B5EF4-FFF2-40B4-BE49-F238E27FC236}">
                  <a16:creationId xmlns:a16="http://schemas.microsoft.com/office/drawing/2014/main" id="{9651DA4C-C454-721F-A6E2-B9306A4B5B47}"/>
                </a:ext>
              </a:extLst>
            </p:cNvPr>
            <p:cNvSpPr txBox="1"/>
            <p:nvPr/>
          </p:nvSpPr>
          <p:spPr>
            <a:xfrm>
              <a:off x="4573319" y="2187735"/>
              <a:ext cx="1445042" cy="285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Gitのリポジトリ​</a:t>
              </a:r>
              <a:endParaRPr lang="ja-JP" altLang="en-US"/>
            </a:p>
          </p:txBody>
        </p:sp>
      </p:grpSp>
      <p:sp>
        <p:nvSpPr>
          <p:cNvPr id="22" name="左中かっこ 21">
            <a:extLst>
              <a:ext uri="{FF2B5EF4-FFF2-40B4-BE49-F238E27FC236}">
                <a16:creationId xmlns:a16="http://schemas.microsoft.com/office/drawing/2014/main" id="{3A5CB5B0-9F9D-7E11-6B2D-C8DC45A77455}"/>
              </a:ext>
            </a:extLst>
          </p:cNvPr>
          <p:cNvSpPr/>
          <p:nvPr/>
        </p:nvSpPr>
        <p:spPr>
          <a:xfrm>
            <a:off x="3645908" y="1595727"/>
            <a:ext cx="1284111" cy="43603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24" name="テキスト ボックス 23">
            <a:extLst>
              <a:ext uri="{FF2B5EF4-FFF2-40B4-BE49-F238E27FC236}">
                <a16:creationId xmlns:a16="http://schemas.microsoft.com/office/drawing/2014/main" id="{5FA3AF8F-7A4E-E2B5-57B5-37A844BD89D5}"/>
              </a:ext>
            </a:extLst>
          </p:cNvPr>
          <p:cNvSpPr txBox="1"/>
          <p:nvPr/>
        </p:nvSpPr>
        <p:spPr>
          <a:xfrm>
            <a:off x="4625100" y="2186699"/>
            <a:ext cx="322355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ＭＳ Ｐゴシック"/>
                <a:cs typeface="Calibri"/>
              </a:rPr>
              <a:t>①Aさん 5/1 保存</a:t>
            </a:r>
            <a:endParaRPr lang="ja-JP" sz="2800"/>
          </a:p>
          <a:p>
            <a:r>
              <a:rPr lang="ja-JP" altLang="en-US" sz="2800">
                <a:ea typeface="ＭＳ Ｐゴシック"/>
                <a:cs typeface="Calibri"/>
              </a:rPr>
              <a:t>②Aさん 5/2 保存</a:t>
            </a:r>
          </a:p>
          <a:p>
            <a:r>
              <a:rPr lang="ja-JP" altLang="en-US" sz="2800">
                <a:ea typeface="ＭＳ Ｐゴシック"/>
                <a:cs typeface="Calibri"/>
              </a:rPr>
              <a:t>③</a:t>
            </a:r>
            <a:r>
              <a:rPr lang="en-US" altLang="en-US" sz="2800" err="1">
                <a:ea typeface="ＭＳ Ｐゴシック"/>
                <a:cs typeface="Calibri"/>
              </a:rPr>
              <a:t>Bさん</a:t>
            </a:r>
            <a:r>
              <a:rPr lang="en-US" altLang="en-US" sz="2800">
                <a:ea typeface="ＭＳ Ｐゴシック"/>
                <a:cs typeface="Calibri"/>
              </a:rPr>
              <a:t> </a:t>
            </a:r>
            <a:r>
              <a:rPr lang="ja-JP" sz="2800">
                <a:ea typeface="ＭＳ Ｐゴシック"/>
                <a:cs typeface="Calibri"/>
              </a:rPr>
              <a:t>5/</a:t>
            </a:r>
            <a:r>
              <a:rPr lang="en-US" altLang="ja-JP" sz="2800">
                <a:ea typeface="ＭＳ Ｐゴシック"/>
                <a:cs typeface="Calibri"/>
              </a:rPr>
              <a:t>3</a:t>
            </a:r>
            <a:r>
              <a:rPr lang="ja-JP" sz="2800">
                <a:ea typeface="ＭＳ Ｐゴシック"/>
                <a:cs typeface="Calibri"/>
              </a:rPr>
              <a:t> 保存</a:t>
            </a:r>
          </a:p>
          <a:p>
            <a:r>
              <a:rPr lang="ja-JP" altLang="en-US" sz="2800">
                <a:ea typeface="ＭＳ Ｐゴシック"/>
                <a:cs typeface="Calibri"/>
              </a:rPr>
              <a:t>④</a:t>
            </a:r>
            <a:r>
              <a:rPr lang="en-US" altLang="ja-JP" sz="2800" err="1">
                <a:ea typeface="ＭＳ Ｐゴシック"/>
                <a:cs typeface="Calibri"/>
              </a:rPr>
              <a:t>Cさん</a:t>
            </a:r>
            <a:r>
              <a:rPr lang="en-US" altLang="ja-JP" sz="2800">
                <a:ea typeface="ＭＳ Ｐゴシック"/>
                <a:cs typeface="Calibri"/>
              </a:rPr>
              <a:t> </a:t>
            </a:r>
            <a:r>
              <a:rPr lang="ja-JP" sz="2800">
                <a:ea typeface="ＭＳ Ｐゴシック"/>
                <a:cs typeface="Calibri"/>
              </a:rPr>
              <a:t>5/</a:t>
            </a:r>
            <a:r>
              <a:rPr lang="en-US" altLang="ja-JP" sz="2800">
                <a:ea typeface="ＭＳ Ｐゴシック"/>
                <a:cs typeface="Calibri"/>
              </a:rPr>
              <a:t>4</a:t>
            </a:r>
            <a:r>
              <a:rPr lang="ja-JP" altLang="en-US" sz="2800">
                <a:ea typeface="ＭＳ Ｐゴシック"/>
                <a:cs typeface="Calibri"/>
              </a:rPr>
              <a:t> </a:t>
            </a:r>
            <a:r>
              <a:rPr lang="ja-JP" sz="2800">
                <a:ea typeface="ＭＳ Ｐゴシック"/>
                <a:cs typeface="Calibri"/>
              </a:rPr>
              <a:t>保存</a:t>
            </a:r>
          </a:p>
          <a:p>
            <a:r>
              <a:rPr lang="ja-JP" altLang="en-US" sz="2800">
                <a:ea typeface="ＭＳ Ｐゴシック"/>
                <a:cs typeface="Calibri"/>
              </a:rPr>
              <a:t>⑤</a:t>
            </a:r>
            <a:r>
              <a:rPr lang="en-US" altLang="ja-JP" sz="2800">
                <a:ea typeface="Calibri"/>
                <a:cs typeface="Calibri"/>
              </a:rPr>
              <a:t>A</a:t>
            </a:r>
            <a:r>
              <a:rPr lang="ja-JP" altLang="en-US" sz="2800">
                <a:ea typeface="ＭＳ Ｐゴシック"/>
                <a:cs typeface="Calibri"/>
              </a:rPr>
              <a:t>さん</a:t>
            </a:r>
            <a:r>
              <a:rPr lang="ja-JP" sz="2800">
                <a:ea typeface="ＭＳ Ｐゴシック"/>
                <a:cs typeface="Calibri"/>
              </a:rPr>
              <a:t>5/</a:t>
            </a:r>
            <a:r>
              <a:rPr lang="en-US" altLang="ja-JP" sz="2800">
                <a:ea typeface="ＭＳ Ｐゴシック"/>
                <a:cs typeface="Calibri"/>
              </a:rPr>
              <a:t>5</a:t>
            </a:r>
            <a:r>
              <a:rPr lang="ja-JP" sz="2800">
                <a:ea typeface="ＭＳ Ｐゴシック"/>
                <a:cs typeface="Calibri"/>
              </a:rPr>
              <a:t> 保存</a:t>
            </a:r>
          </a:p>
          <a:p>
            <a:r>
              <a:rPr lang="ja-JP" altLang="en-US" sz="2800">
                <a:ea typeface="ＭＳ Ｐゴシック"/>
                <a:cs typeface="Calibri"/>
              </a:rPr>
              <a:t>⑥</a:t>
            </a:r>
            <a:r>
              <a:rPr lang="en-US" altLang="ja-JP" sz="2800">
                <a:ea typeface="ＭＳ Ｐゴシック"/>
                <a:cs typeface="Calibri"/>
              </a:rPr>
              <a:t>B</a:t>
            </a:r>
            <a:r>
              <a:rPr lang="ja-JP" altLang="en-US" sz="2800">
                <a:ea typeface="ＭＳ Ｐゴシック"/>
                <a:cs typeface="Calibri"/>
              </a:rPr>
              <a:t>さん </a:t>
            </a:r>
            <a:r>
              <a:rPr lang="ja-JP" sz="2800">
                <a:ea typeface="ＭＳ Ｐゴシック"/>
                <a:cs typeface="Calibri"/>
              </a:rPr>
              <a:t>5/</a:t>
            </a:r>
            <a:r>
              <a:rPr lang="en-US" altLang="ja-JP" sz="2800">
                <a:ea typeface="ＭＳ Ｐゴシック"/>
                <a:cs typeface="Calibri"/>
              </a:rPr>
              <a:t>6</a:t>
            </a:r>
            <a:r>
              <a:rPr lang="ja-JP" sz="2800">
                <a:ea typeface="ＭＳ Ｐゴシック"/>
                <a:cs typeface="Calibri"/>
              </a:rPr>
              <a:t> 保存</a:t>
            </a:r>
          </a:p>
          <a:p>
            <a:r>
              <a:rPr lang="ja-JP" altLang="en-US" sz="2800">
                <a:ea typeface="ＭＳ Ｐゴシック"/>
                <a:cs typeface="Calibri"/>
              </a:rPr>
              <a:t>⑦Dさん </a:t>
            </a:r>
            <a:r>
              <a:rPr lang="ja-JP" sz="2800">
                <a:ea typeface="ＭＳ Ｐゴシック"/>
                <a:cs typeface="Calibri"/>
              </a:rPr>
              <a:t>5/</a:t>
            </a:r>
            <a:r>
              <a:rPr lang="en-US" altLang="ja-JP" sz="2800">
                <a:ea typeface="ＭＳ Ｐゴシック"/>
                <a:cs typeface="Calibri"/>
              </a:rPr>
              <a:t>7</a:t>
            </a:r>
            <a:r>
              <a:rPr lang="ja-JP" altLang="en-US" sz="2800">
                <a:ea typeface="ＭＳ Ｐゴシック"/>
                <a:cs typeface="Calibri"/>
              </a:rPr>
              <a:t> </a:t>
            </a:r>
            <a:r>
              <a:rPr lang="ja-JP" sz="2800">
                <a:ea typeface="ＭＳ Ｐゴシック"/>
                <a:cs typeface="Calibri"/>
              </a:rPr>
              <a:t>保存</a:t>
            </a:r>
          </a:p>
          <a:p>
            <a:endParaRPr lang="ja-JP" altLang="en-US" sz="2800">
              <a:ea typeface="ＭＳ Ｐゴシック"/>
              <a:cs typeface="Calibri"/>
            </a:endParaRPr>
          </a:p>
        </p:txBody>
      </p:sp>
      <p:sp>
        <p:nvSpPr>
          <p:cNvPr id="26" name="正方形/長方形 25">
            <a:extLst>
              <a:ext uri="{FF2B5EF4-FFF2-40B4-BE49-F238E27FC236}">
                <a16:creationId xmlns:a16="http://schemas.microsoft.com/office/drawing/2014/main" id="{83728752-2C14-2192-E653-E44D2A88435A}"/>
              </a:ext>
            </a:extLst>
          </p:cNvPr>
          <p:cNvSpPr/>
          <p:nvPr/>
        </p:nvSpPr>
        <p:spPr>
          <a:xfrm>
            <a:off x="4625842" y="3955673"/>
            <a:ext cx="2700352" cy="381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テキスト ボックス 27">
            <a:extLst>
              <a:ext uri="{FF2B5EF4-FFF2-40B4-BE49-F238E27FC236}">
                <a16:creationId xmlns:a16="http://schemas.microsoft.com/office/drawing/2014/main" id="{96099068-65F4-41F2-F75F-084DD1FB6BAC}"/>
              </a:ext>
            </a:extLst>
          </p:cNvPr>
          <p:cNvSpPr txBox="1"/>
          <p:nvPr/>
        </p:nvSpPr>
        <p:spPr>
          <a:xfrm>
            <a:off x="4625952" y="5304768"/>
            <a:ext cx="7026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ＭＳ Ｐゴシック"/>
                <a:cs typeface="Calibri"/>
              </a:rPr>
              <a:t>⑧⑤を更新したものを</a:t>
            </a:r>
            <a:r>
              <a:rPr lang="ja-JP" altLang="en-US" sz="2800" b="1">
                <a:ea typeface="ＭＳ Ｐゴシック"/>
                <a:cs typeface="Calibri"/>
              </a:rPr>
              <a:t>Bさん</a:t>
            </a:r>
            <a:r>
              <a:rPr lang="ja-JP" altLang="en-US" sz="2800">
                <a:ea typeface="ＭＳ Ｐゴシック"/>
                <a:cs typeface="Calibri"/>
              </a:rPr>
              <a:t>が5/8保存</a:t>
            </a:r>
          </a:p>
        </p:txBody>
      </p:sp>
    </p:spTree>
    <p:extLst>
      <p:ext uri="{BB962C8B-B14F-4D97-AF65-F5344CB8AC3E}">
        <p14:creationId xmlns:p14="http://schemas.microsoft.com/office/powerpoint/2010/main" val="351036308"/>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18</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grpSp>
        <p:nvGrpSpPr>
          <p:cNvPr id="10" name="グループ化 9">
            <a:extLst>
              <a:ext uri="{FF2B5EF4-FFF2-40B4-BE49-F238E27FC236}">
                <a16:creationId xmlns:a16="http://schemas.microsoft.com/office/drawing/2014/main" id="{EFC59E60-8D80-8821-56F8-E91668E5C587}"/>
              </a:ext>
            </a:extLst>
          </p:cNvPr>
          <p:cNvGrpSpPr/>
          <p:nvPr/>
        </p:nvGrpSpPr>
        <p:grpSpPr>
          <a:xfrm>
            <a:off x="698701" y="190554"/>
            <a:ext cx="9194278" cy="830997"/>
            <a:chOff x="698701" y="190554"/>
            <a:chExt cx="9194278" cy="830997"/>
          </a:xfrm>
        </p:grpSpPr>
        <p:sp>
          <p:nvSpPr>
            <p:cNvPr id="8" name="テキスト ボックス 7">
              <a:extLst>
                <a:ext uri="{FF2B5EF4-FFF2-40B4-BE49-F238E27FC236}">
                  <a16:creationId xmlns:a16="http://schemas.microsoft.com/office/drawing/2014/main" id="{F6E6A785-8B20-F582-68DA-61E7FA72D4DA}"/>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9" name="テキスト ボックス 8">
              <a:extLst>
                <a:ext uri="{FF2B5EF4-FFF2-40B4-BE49-F238E27FC236}">
                  <a16:creationId xmlns:a16="http://schemas.microsoft.com/office/drawing/2014/main" id="{D59C5535-0E4B-A090-C080-FD56EE50A1E0}"/>
                </a:ext>
              </a:extLst>
            </p:cNvPr>
            <p:cNvSpPr txBox="1"/>
            <p:nvPr/>
          </p:nvSpPr>
          <p:spPr>
            <a:xfrm>
              <a:off x="5120609" y="398372"/>
              <a:ext cx="42297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Ⅳ</a:t>
              </a:r>
              <a:r>
                <a:rPr lang="ja-JP" altLang="en-US" sz="3200">
                  <a:ea typeface="ＭＳ Ｐゴシック"/>
                  <a:cs typeface="Calibri"/>
                </a:rPr>
                <a:t>、外部ツール連携</a:t>
              </a:r>
              <a:endParaRPr lang="ja-JP" altLang="en-US" sz="3200" b="1">
                <a:ea typeface="ＭＳ Ｐゴシック"/>
                <a:cs typeface="Calibri"/>
              </a:endParaRPr>
            </a:p>
          </p:txBody>
        </p:sp>
      </p:grpSp>
      <p:sp>
        <p:nvSpPr>
          <p:cNvPr id="4" name="テキスト ボックス 3">
            <a:extLst>
              <a:ext uri="{FF2B5EF4-FFF2-40B4-BE49-F238E27FC236}">
                <a16:creationId xmlns:a16="http://schemas.microsoft.com/office/drawing/2014/main" id="{7EAD55DC-4E5E-504C-CB33-2F976DFC897C}"/>
              </a:ext>
            </a:extLst>
          </p:cNvPr>
          <p:cNvSpPr txBox="1"/>
          <p:nvPr/>
        </p:nvSpPr>
        <p:spPr>
          <a:xfrm>
            <a:off x="876592" y="1556009"/>
            <a:ext cx="11073272" cy="3886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4000" b="1">
                <a:ea typeface="ＭＳ Ｐゴシック"/>
                <a:cs typeface="Calibri"/>
              </a:rPr>
              <a:t>Git Hub actions(actions)</a:t>
            </a:r>
            <a:endParaRPr lang="ja-JP" sz="4000"/>
          </a:p>
          <a:p>
            <a:pPr>
              <a:lnSpc>
                <a:spcPct val="150000"/>
              </a:lnSpc>
            </a:pPr>
            <a:r>
              <a:rPr lang="ja-JP" altLang="en-US" sz="3200">
                <a:ea typeface="ＭＳ Ｐゴシック"/>
                <a:cs typeface="Calibri"/>
              </a:rPr>
              <a:t>・任意の動作を行うように設定できるツール</a:t>
            </a:r>
          </a:p>
          <a:p>
            <a:pPr>
              <a:lnSpc>
                <a:spcPct val="150000"/>
              </a:lnSpc>
            </a:pPr>
            <a:endParaRPr lang="ja-JP" altLang="en-US" sz="3200">
              <a:ea typeface="ＭＳ Ｐゴシック"/>
              <a:cs typeface="Calibri"/>
            </a:endParaRPr>
          </a:p>
          <a:p>
            <a:pPr>
              <a:lnSpc>
                <a:spcPct val="150000"/>
              </a:lnSpc>
            </a:pPr>
            <a:r>
              <a:rPr lang="ja-JP" altLang="en-US" sz="3200">
                <a:ea typeface="ＭＳ Ｐゴシック"/>
                <a:cs typeface="Calibri"/>
              </a:rPr>
              <a:t>Ex)・プッシュした際システムをビルドできるかチェックする</a:t>
            </a:r>
          </a:p>
          <a:p>
            <a:pPr>
              <a:lnSpc>
                <a:spcPct val="150000"/>
              </a:lnSpc>
            </a:pPr>
            <a:r>
              <a:rPr lang="ja-JP" altLang="en-US" sz="3200">
                <a:ea typeface="ＭＳ Ｐゴシック"/>
                <a:cs typeface="Calibri"/>
              </a:rPr>
              <a:t>  →Dockerは起動しないとわからない、かつ時間がかかる</a:t>
            </a:r>
          </a:p>
        </p:txBody>
      </p:sp>
      <p:pic>
        <p:nvPicPr>
          <p:cNvPr id="7" name="図 6" descr="アイコン&#10;&#10;説明は自動で生成されたものです">
            <a:extLst>
              <a:ext uri="{FF2B5EF4-FFF2-40B4-BE49-F238E27FC236}">
                <a16:creationId xmlns:a16="http://schemas.microsoft.com/office/drawing/2014/main" id="{4326BC50-D605-C98A-CDE9-10DE20C87268}"/>
              </a:ext>
            </a:extLst>
          </p:cNvPr>
          <p:cNvPicPr>
            <a:picLocks noChangeAspect="1"/>
          </p:cNvPicPr>
          <p:nvPr/>
        </p:nvPicPr>
        <p:blipFill>
          <a:blip r:embed="rId3"/>
          <a:stretch>
            <a:fillRect/>
          </a:stretch>
        </p:blipFill>
        <p:spPr>
          <a:xfrm>
            <a:off x="9195056" y="1372369"/>
            <a:ext cx="2743200" cy="2743200"/>
          </a:xfrm>
          <a:prstGeom prst="rect">
            <a:avLst/>
          </a:prstGeom>
        </p:spPr>
      </p:pic>
    </p:spTree>
    <p:extLst>
      <p:ext uri="{BB962C8B-B14F-4D97-AF65-F5344CB8AC3E}">
        <p14:creationId xmlns:p14="http://schemas.microsoft.com/office/powerpoint/2010/main" val="3602001731"/>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19</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アジェンダ</a:t>
            </a:r>
          </a:p>
        </p:txBody>
      </p:sp>
      <p:sp>
        <p:nvSpPr>
          <p:cNvPr id="7" name="テキスト ボックス 6">
            <a:extLst>
              <a:ext uri="{FF2B5EF4-FFF2-40B4-BE49-F238E27FC236}">
                <a16:creationId xmlns:a16="http://schemas.microsoft.com/office/drawing/2014/main" id="{B19C19AF-A900-2FFC-EA54-64BDC8F8BA89}"/>
              </a:ext>
            </a:extLst>
          </p:cNvPr>
          <p:cNvSpPr txBox="1"/>
          <p:nvPr/>
        </p:nvSpPr>
        <p:spPr>
          <a:xfrm>
            <a:off x="1054082" y="1714958"/>
            <a:ext cx="108775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solidFill>
                  <a:schemeClr val="bg1">
                    <a:lumMod val="76000"/>
                  </a:schemeClr>
                </a:solidFill>
                <a:ea typeface="ＭＳ Ｐゴシック"/>
                <a:cs typeface="Calibri"/>
              </a:rPr>
              <a:t>1、ゴール</a:t>
            </a:r>
          </a:p>
          <a:p>
            <a:pPr algn="l"/>
            <a:r>
              <a:rPr lang="ja-JP" altLang="en-US" sz="4400">
                <a:solidFill>
                  <a:schemeClr val="bg1">
                    <a:lumMod val="76000"/>
                  </a:schemeClr>
                </a:solidFill>
                <a:ea typeface="ＭＳ Ｐゴシック"/>
                <a:cs typeface="Calibri"/>
              </a:rPr>
              <a:t>2、Gitとは</a:t>
            </a:r>
            <a:endParaRPr lang="ja-JP" sz="2800">
              <a:solidFill>
                <a:schemeClr val="bg1">
                  <a:lumMod val="76000"/>
                </a:schemeClr>
              </a:solidFill>
            </a:endParaRPr>
          </a:p>
          <a:p>
            <a:r>
              <a:rPr lang="ja-JP" altLang="en-US" sz="4400">
                <a:solidFill>
                  <a:schemeClr val="bg1">
                    <a:lumMod val="76000"/>
                  </a:schemeClr>
                </a:solidFill>
                <a:ea typeface="ＭＳ Ｐゴシック"/>
                <a:cs typeface="Calibri"/>
              </a:rPr>
              <a:t>3、</a:t>
            </a:r>
            <a:r>
              <a:rPr lang="ja-JP" sz="4400">
                <a:solidFill>
                  <a:schemeClr val="bg1">
                    <a:lumMod val="76000"/>
                  </a:schemeClr>
                </a:solidFill>
                <a:ea typeface="ＭＳ Ｐゴシック"/>
                <a:cs typeface="Calibri"/>
              </a:rPr>
              <a:t>Gitを使うメリット</a:t>
            </a:r>
          </a:p>
          <a:p>
            <a:r>
              <a:rPr lang="ja-JP" altLang="en-US" sz="4400">
                <a:ea typeface="ＭＳ Ｐゴシック"/>
                <a:cs typeface="Calibri"/>
              </a:rPr>
              <a:t>4、</a:t>
            </a:r>
            <a:r>
              <a:rPr lang="ja-JP" sz="4400">
                <a:ea typeface="ＭＳ Ｐゴシック"/>
                <a:cs typeface="Calibri"/>
              </a:rPr>
              <a:t>基本操作</a:t>
            </a:r>
            <a:endParaRPr lang="ja-JP" sz="2800">
              <a:ea typeface="ＭＳ Ｐゴシック"/>
              <a:cs typeface="Calibri"/>
            </a:endParaRPr>
          </a:p>
          <a:p>
            <a:r>
              <a:rPr lang="ja-JP" altLang="en-US" sz="4400">
                <a:solidFill>
                  <a:schemeClr val="bg1">
                    <a:lumMod val="76000"/>
                  </a:schemeClr>
                </a:solidFill>
                <a:ea typeface="ＭＳ Ｐゴシック"/>
                <a:cs typeface="Calibri"/>
              </a:rPr>
              <a:t>5、ブランチ</a:t>
            </a:r>
            <a:endParaRPr lang="ja-JP" sz="2800">
              <a:solidFill>
                <a:schemeClr val="bg1">
                  <a:lumMod val="76000"/>
                </a:schemeClr>
              </a:solidFill>
              <a:ea typeface="ＭＳ Ｐゴシック"/>
              <a:cs typeface="Calibri"/>
            </a:endParaRPr>
          </a:p>
          <a:p>
            <a:r>
              <a:rPr lang="ja-JP" altLang="en-US" sz="4400">
                <a:solidFill>
                  <a:schemeClr val="bg1">
                    <a:lumMod val="76000"/>
                  </a:schemeClr>
                </a:solidFill>
                <a:ea typeface="ＭＳ Ｐゴシック"/>
                <a:cs typeface="Calibri"/>
              </a:rPr>
              <a:t>6、コンサルでも使えたほうがいい</a:t>
            </a:r>
            <a:endParaRPr lang="ja-JP" sz="2800">
              <a:solidFill>
                <a:schemeClr val="bg1">
                  <a:lumMod val="76000"/>
                </a:schemeClr>
              </a:solidFill>
              <a:ea typeface="ＭＳ Ｐゴシック"/>
              <a:cs typeface="Calibri"/>
            </a:endParaRPr>
          </a:p>
        </p:txBody>
      </p:sp>
    </p:spTree>
    <p:extLst>
      <p:ext uri="{BB962C8B-B14F-4D97-AF65-F5344CB8AC3E}">
        <p14:creationId xmlns:p14="http://schemas.microsoft.com/office/powerpoint/2010/main" val="3232941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2</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アジェンダ</a:t>
            </a:r>
          </a:p>
        </p:txBody>
      </p:sp>
      <p:sp>
        <p:nvSpPr>
          <p:cNvPr id="7" name="テキスト ボックス 6">
            <a:extLst>
              <a:ext uri="{FF2B5EF4-FFF2-40B4-BE49-F238E27FC236}">
                <a16:creationId xmlns:a16="http://schemas.microsoft.com/office/drawing/2014/main" id="{B19C19AF-A900-2FFC-EA54-64BDC8F8BA89}"/>
              </a:ext>
            </a:extLst>
          </p:cNvPr>
          <p:cNvSpPr txBox="1"/>
          <p:nvPr/>
        </p:nvSpPr>
        <p:spPr>
          <a:xfrm>
            <a:off x="938627" y="1714958"/>
            <a:ext cx="108775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ea typeface="ＭＳ Ｐゴシック"/>
                <a:cs typeface="Calibri"/>
              </a:rPr>
              <a:t>1、ゴール</a:t>
            </a:r>
          </a:p>
          <a:p>
            <a:pPr algn="l"/>
            <a:r>
              <a:rPr lang="ja-JP" altLang="en-US" sz="4400">
                <a:ea typeface="ＭＳ Ｐゴシック"/>
                <a:cs typeface="Calibri"/>
              </a:rPr>
              <a:t>2、Gitとは</a:t>
            </a:r>
            <a:endParaRPr lang="ja-JP" sz="2800"/>
          </a:p>
          <a:p>
            <a:r>
              <a:rPr lang="ja-JP" altLang="en-US" sz="4400">
                <a:ea typeface="ＭＳ Ｐゴシック"/>
                <a:cs typeface="Calibri"/>
              </a:rPr>
              <a:t>3、</a:t>
            </a:r>
            <a:r>
              <a:rPr lang="ja-JP" sz="4400">
                <a:ea typeface="ＭＳ Ｐゴシック"/>
                <a:cs typeface="Calibri"/>
              </a:rPr>
              <a:t>Gitを使うメリット</a:t>
            </a:r>
          </a:p>
          <a:p>
            <a:r>
              <a:rPr lang="ja-JP" altLang="en-US" sz="4400">
                <a:ea typeface="ＭＳ Ｐゴシック"/>
                <a:cs typeface="Calibri"/>
              </a:rPr>
              <a:t>4、</a:t>
            </a:r>
            <a:r>
              <a:rPr lang="ja-JP" sz="4400">
                <a:ea typeface="ＭＳ Ｐゴシック"/>
                <a:cs typeface="Calibri"/>
              </a:rPr>
              <a:t>基本操作</a:t>
            </a:r>
            <a:endParaRPr lang="ja-JP" sz="2800">
              <a:ea typeface="ＭＳ Ｐゴシック"/>
              <a:cs typeface="Calibri"/>
            </a:endParaRPr>
          </a:p>
          <a:p>
            <a:r>
              <a:rPr lang="ja-JP" altLang="en-US" sz="4400">
                <a:ea typeface="ＭＳ Ｐゴシック"/>
                <a:cs typeface="Calibri"/>
              </a:rPr>
              <a:t>5、ブランチ</a:t>
            </a:r>
            <a:endParaRPr lang="ja-JP" sz="2800">
              <a:ea typeface="ＭＳ Ｐゴシック"/>
              <a:cs typeface="Calibri"/>
            </a:endParaRPr>
          </a:p>
          <a:p>
            <a:r>
              <a:rPr lang="ja-JP" altLang="en-US" sz="4400">
                <a:ea typeface="ＭＳ Ｐゴシック"/>
                <a:cs typeface="Calibri"/>
              </a:rPr>
              <a:t>6、コンサルでも使えたほうがいい</a:t>
            </a:r>
            <a:endParaRPr lang="ja-JP" sz="2800">
              <a:ea typeface="ＭＳ Ｐゴシック"/>
              <a:cs typeface="Calibri"/>
            </a:endParaRPr>
          </a:p>
        </p:txBody>
      </p:sp>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20</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基本操作</a:t>
            </a:r>
          </a:p>
        </p:txBody>
      </p:sp>
      <p:sp>
        <p:nvSpPr>
          <p:cNvPr id="7" name="テキスト ボックス 6">
            <a:extLst>
              <a:ext uri="{FF2B5EF4-FFF2-40B4-BE49-F238E27FC236}">
                <a16:creationId xmlns:a16="http://schemas.microsoft.com/office/drawing/2014/main" id="{5BFB70B8-86D0-BC23-EF1F-C89BE461E39D}"/>
              </a:ext>
            </a:extLst>
          </p:cNvPr>
          <p:cNvSpPr txBox="1"/>
          <p:nvPr/>
        </p:nvSpPr>
        <p:spPr>
          <a:xfrm>
            <a:off x="1270560" y="1906450"/>
            <a:ext cx="922161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28700" indent="-1028700">
              <a:buFont typeface="+mj-lt"/>
              <a:buAutoNum type="romanUcPeriod"/>
            </a:pPr>
            <a:r>
              <a:rPr lang="ja-JP" altLang="en-US" sz="4800">
                <a:latin typeface="ＭＳ Ｐゴシック"/>
                <a:ea typeface="ＭＳ Ｐゴシック"/>
                <a:cs typeface="Calibri"/>
              </a:rPr>
              <a:t>クローン</a:t>
            </a:r>
            <a:endParaRPr lang="ja-JP" sz="4800">
              <a:latin typeface="ＭＳ Ｐゴシック"/>
              <a:ea typeface="ＭＳ Ｐゴシック"/>
              <a:cs typeface="Calibri"/>
            </a:endParaRPr>
          </a:p>
          <a:p>
            <a:pPr marL="1028700" indent="-1028700">
              <a:buFont typeface="+mj-lt"/>
              <a:buAutoNum type="romanUcPeriod"/>
            </a:pPr>
            <a:r>
              <a:rPr lang="ja-JP" sz="4800">
                <a:latin typeface="ＭＳ Ｐゴシック"/>
                <a:ea typeface="ＭＳ Ｐゴシック"/>
                <a:cs typeface="Calibri"/>
              </a:rPr>
              <a:t>プル</a:t>
            </a:r>
            <a:endParaRPr lang="ja-JP" altLang="en-US" sz="4800">
              <a:latin typeface="ＭＳ Ｐゴシック"/>
              <a:ea typeface="ＭＳ Ｐゴシック"/>
              <a:cs typeface="Calibri"/>
            </a:endParaRPr>
          </a:p>
          <a:p>
            <a:pPr marL="1028700" indent="-1028700">
              <a:buFont typeface="+mj-lt"/>
              <a:buAutoNum type="romanUcPeriod"/>
            </a:pPr>
            <a:r>
              <a:rPr lang="ja-JP" sz="4800">
                <a:latin typeface="ＭＳ Ｐゴシック"/>
                <a:ea typeface="ＭＳ Ｐゴシック"/>
                <a:cs typeface="Calibri"/>
              </a:rPr>
              <a:t>コミット</a:t>
            </a:r>
            <a:r>
              <a:rPr lang="ja-JP" altLang="en-US" sz="4800">
                <a:latin typeface="ＭＳ Ｐゴシック"/>
                <a:ea typeface="ＭＳ Ｐゴシック"/>
                <a:cs typeface="Calibri"/>
              </a:rPr>
              <a:t>・プッシュ</a:t>
            </a:r>
            <a:endParaRPr lang="ja-JP" sz="4800">
              <a:latin typeface="ＭＳ Ｐゴシック"/>
              <a:ea typeface="ＭＳ Ｐゴシック"/>
              <a:cs typeface="Calibri"/>
            </a:endParaRPr>
          </a:p>
          <a:p>
            <a:pPr marL="1028700" indent="-1028700" algn="l">
              <a:buFont typeface="+mj-lt"/>
              <a:buAutoNum type="romanUcPeriod"/>
            </a:pPr>
            <a:r>
              <a:rPr lang="ja-JP" altLang="en-US" sz="4800">
                <a:latin typeface="ＭＳ Ｐゴシック"/>
                <a:ea typeface="ＭＳ Ｐゴシック"/>
                <a:cs typeface="Calibri"/>
              </a:rPr>
              <a:t>プルリクエスト</a:t>
            </a:r>
            <a:endParaRPr lang="ja-JP" sz="4800">
              <a:latin typeface="ＭＳ Ｐゴシック"/>
              <a:ea typeface="ＭＳ Ｐゴシック"/>
              <a:cs typeface="Calibri"/>
            </a:endParaRPr>
          </a:p>
        </p:txBody>
      </p:sp>
    </p:spTree>
    <p:extLst>
      <p:ext uri="{BB962C8B-B14F-4D97-AF65-F5344CB8AC3E}">
        <p14:creationId xmlns:p14="http://schemas.microsoft.com/office/powerpoint/2010/main" val="1060301777"/>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21</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21</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9842" y="2158947"/>
            <a:ext cx="1532626" cy="1575758"/>
          </a:xfrm>
          <a:prstGeom prst="rect">
            <a:avLst/>
          </a:prstGeom>
        </p:spPr>
      </p:pic>
      <p:grpSp>
        <p:nvGrpSpPr>
          <p:cNvPr id="17" name="グループ化 16">
            <a:extLst>
              <a:ext uri="{FF2B5EF4-FFF2-40B4-BE49-F238E27FC236}">
                <a16:creationId xmlns:a16="http://schemas.microsoft.com/office/drawing/2014/main" id="{AB09B22E-6052-FE75-B154-E9A97784CFD3}"/>
              </a:ext>
            </a:extLst>
          </p:cNvPr>
          <p:cNvGrpSpPr/>
          <p:nvPr/>
        </p:nvGrpSpPr>
        <p:grpSpPr>
          <a:xfrm>
            <a:off x="698701" y="190554"/>
            <a:ext cx="9194278" cy="830997"/>
            <a:chOff x="698701" y="190554"/>
            <a:chExt cx="9194278" cy="830997"/>
          </a:xfrm>
        </p:grpSpPr>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4800">
                  <a:ea typeface="ＭＳ Ｐゴシック"/>
                  <a:cs typeface="Calibri"/>
                </a:rPr>
                <a:t>基本操作</a:t>
              </a:r>
              <a:endParaRPr lang="ja-JP"/>
            </a:p>
          </p:txBody>
        </p:sp>
        <p:sp>
          <p:nvSpPr>
            <p:cNvPr id="11" name="テキスト ボックス 10">
              <a:extLst>
                <a:ext uri="{FF2B5EF4-FFF2-40B4-BE49-F238E27FC236}">
                  <a16:creationId xmlns:a16="http://schemas.microsoft.com/office/drawing/2014/main" id="{45960DF9-DDF6-7D53-032C-C5176219431B}"/>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Ⅰ</a:t>
              </a:r>
              <a:r>
                <a:rPr lang="ja-JP" altLang="en-US" sz="3200">
                  <a:ea typeface="ＭＳ Ｐゴシック"/>
                  <a:cs typeface="Calibri"/>
                </a:rPr>
                <a:t>、クローン</a:t>
              </a:r>
              <a:endParaRPr lang="ja-JP" altLang="en-US" sz="3200" b="1">
                <a:ea typeface="ＭＳ Ｐゴシック"/>
                <a:cs typeface="Calibri"/>
              </a:endParaRPr>
            </a:p>
          </p:txBody>
        </p:sp>
      </p:grpSp>
      <p:grpSp>
        <p:nvGrpSpPr>
          <p:cNvPr id="29" name="グループ化 28">
            <a:extLst>
              <a:ext uri="{FF2B5EF4-FFF2-40B4-BE49-F238E27FC236}">
                <a16:creationId xmlns:a16="http://schemas.microsoft.com/office/drawing/2014/main" id="{192C7D64-B156-7192-898E-F7127CDAF289}"/>
              </a:ext>
            </a:extLst>
          </p:cNvPr>
          <p:cNvGrpSpPr/>
          <p:nvPr/>
        </p:nvGrpSpPr>
        <p:grpSpPr>
          <a:xfrm>
            <a:off x="2094295" y="4722037"/>
            <a:ext cx="3193366" cy="1052106"/>
            <a:chOff x="2105840" y="3936946"/>
            <a:chExt cx="3193366" cy="1052106"/>
          </a:xfrm>
        </p:grpSpPr>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5840" y="3936946"/>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3245983" y="4619720"/>
              <a:ext cx="20532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ローカルリポジトリ​</a:t>
              </a:r>
              <a:endParaRPr lang="ja-JP" altLang="en-US" b="1"/>
            </a:p>
          </p:txBody>
        </p:sp>
      </p:gr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293" y="4722037"/>
            <a:ext cx="816809" cy="883031"/>
          </a:xfrm>
          <a:prstGeom prst="rect">
            <a:avLst/>
          </a:prstGeom>
        </p:spPr>
      </p:pic>
      <p:pic>
        <p:nvPicPr>
          <p:cNvPr id="39" name="グラフィックス 38" descr="右矢印 枠線">
            <a:extLst>
              <a:ext uri="{FF2B5EF4-FFF2-40B4-BE49-F238E27FC236}">
                <a16:creationId xmlns:a16="http://schemas.microsoft.com/office/drawing/2014/main" id="{8449D4C5-121B-6EB5-BF37-216BE3541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640000">
            <a:off x="2525770" y="3701681"/>
            <a:ext cx="2877127" cy="949037"/>
          </a:xfrm>
          <a:prstGeom prst="rect">
            <a:avLst/>
          </a:prstGeom>
        </p:spPr>
      </p:pic>
      <p:pic>
        <p:nvPicPr>
          <p:cNvPr id="47" name="グラフィックス 46" descr="右矢印 枠線">
            <a:extLst>
              <a:ext uri="{FF2B5EF4-FFF2-40B4-BE49-F238E27FC236}">
                <a16:creationId xmlns:a16="http://schemas.microsoft.com/office/drawing/2014/main" id="{A21B6E9D-593F-0AB2-FFD6-2558AAFBD2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2960000" flipH="1">
            <a:off x="6104860" y="3701681"/>
            <a:ext cx="2877127" cy="949037"/>
          </a:xfrm>
          <a:prstGeom prst="rect">
            <a:avLst/>
          </a:prstGeom>
        </p:spPr>
      </p:pic>
      <p:sp>
        <p:nvSpPr>
          <p:cNvPr id="10" name="テキスト ボックス 9">
            <a:extLst>
              <a:ext uri="{FF2B5EF4-FFF2-40B4-BE49-F238E27FC236}">
                <a16:creationId xmlns:a16="http://schemas.microsoft.com/office/drawing/2014/main" id="{C7038B05-49FF-75E4-00DF-B0BE791DD707}"/>
              </a:ext>
            </a:extLst>
          </p:cNvPr>
          <p:cNvSpPr txBox="1"/>
          <p:nvPr/>
        </p:nvSpPr>
        <p:spPr>
          <a:xfrm>
            <a:off x="4894673" y="1881138"/>
            <a:ext cx="213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リモートリポジトリ​</a:t>
            </a:r>
            <a:endParaRPr lang="ja-JP" altLang="en-US" b="1"/>
          </a:p>
        </p:txBody>
      </p:sp>
      <p:sp>
        <p:nvSpPr>
          <p:cNvPr id="13" name="矢印: 左 12">
            <a:extLst>
              <a:ext uri="{FF2B5EF4-FFF2-40B4-BE49-F238E27FC236}">
                <a16:creationId xmlns:a16="http://schemas.microsoft.com/office/drawing/2014/main" id="{EDE9E99A-ADB7-C701-1F57-2DB27B1FA3C9}"/>
              </a:ext>
            </a:extLst>
          </p:cNvPr>
          <p:cNvSpPr/>
          <p:nvPr/>
        </p:nvSpPr>
        <p:spPr>
          <a:xfrm>
            <a:off x="4646702" y="4509803"/>
            <a:ext cx="2874243" cy="651949"/>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a:latin typeface="ＭＳ Ｐゴシック"/>
                <a:ea typeface="ＭＳ Ｐゴシック"/>
                <a:cs typeface="Calibri"/>
              </a:rPr>
              <a:t>クローン</a:t>
            </a:r>
            <a:endParaRPr lang="ja-JP" altLang="en-US" sz="2800" b="1">
              <a:latin typeface="ＭＳ Ｐゴシック"/>
            </a:endParaRPr>
          </a:p>
        </p:txBody>
      </p:sp>
      <p:sp>
        <p:nvSpPr>
          <p:cNvPr id="14" name="テキスト ボックス 13">
            <a:extLst>
              <a:ext uri="{FF2B5EF4-FFF2-40B4-BE49-F238E27FC236}">
                <a16:creationId xmlns:a16="http://schemas.microsoft.com/office/drawing/2014/main" id="{E885A36D-D745-6FBD-22A8-32AEDA33321D}"/>
              </a:ext>
            </a:extLst>
          </p:cNvPr>
          <p:cNvSpPr txBox="1"/>
          <p:nvPr/>
        </p:nvSpPr>
        <p:spPr>
          <a:xfrm>
            <a:off x="630050" y="2363684"/>
            <a:ext cx="32753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親リポジトリのコピーを取得</a:t>
            </a:r>
          </a:p>
          <a:p>
            <a:r>
              <a:rPr lang="ja-JP" altLang="en-US">
                <a:ea typeface="ＭＳ Ｐゴシック"/>
                <a:cs typeface="Calibri"/>
              </a:rPr>
              <a:t>してリポジトリを作成する</a:t>
            </a:r>
          </a:p>
        </p:txBody>
      </p:sp>
    </p:spTree>
    <p:extLst>
      <p:ext uri="{BB962C8B-B14F-4D97-AF65-F5344CB8AC3E}">
        <p14:creationId xmlns:p14="http://schemas.microsoft.com/office/powerpoint/2010/main" val="29662914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22</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22</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9842" y="2158947"/>
            <a:ext cx="1532626" cy="1575758"/>
          </a:xfrm>
          <a:prstGeom prst="rect">
            <a:avLst/>
          </a:prstGeom>
        </p:spPr>
      </p:pic>
      <p:grpSp>
        <p:nvGrpSpPr>
          <p:cNvPr id="29" name="グループ化 28">
            <a:extLst>
              <a:ext uri="{FF2B5EF4-FFF2-40B4-BE49-F238E27FC236}">
                <a16:creationId xmlns:a16="http://schemas.microsoft.com/office/drawing/2014/main" id="{192C7D64-B156-7192-898E-F7127CDAF289}"/>
              </a:ext>
            </a:extLst>
          </p:cNvPr>
          <p:cNvGrpSpPr/>
          <p:nvPr/>
        </p:nvGrpSpPr>
        <p:grpSpPr>
          <a:xfrm>
            <a:off x="2094295" y="4722037"/>
            <a:ext cx="3193366" cy="1052106"/>
            <a:chOff x="2105840" y="3936946"/>
            <a:chExt cx="3193366" cy="1052106"/>
          </a:xfrm>
        </p:grpSpPr>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5840" y="3936946"/>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3245983" y="4619720"/>
              <a:ext cx="20532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ローカルリポジトリ​</a:t>
              </a:r>
              <a:endParaRPr lang="ja-JP" altLang="en-US" b="1"/>
            </a:p>
          </p:txBody>
        </p:sp>
      </p:gr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293" y="4722037"/>
            <a:ext cx="816809" cy="883031"/>
          </a:xfrm>
          <a:prstGeom prst="rect">
            <a:avLst/>
          </a:prstGeom>
        </p:spPr>
      </p:pic>
      <p:sp>
        <p:nvSpPr>
          <p:cNvPr id="10" name="テキスト ボックス 9">
            <a:extLst>
              <a:ext uri="{FF2B5EF4-FFF2-40B4-BE49-F238E27FC236}">
                <a16:creationId xmlns:a16="http://schemas.microsoft.com/office/drawing/2014/main" id="{C7038B05-49FF-75E4-00DF-B0BE791DD707}"/>
              </a:ext>
            </a:extLst>
          </p:cNvPr>
          <p:cNvSpPr txBox="1"/>
          <p:nvPr/>
        </p:nvSpPr>
        <p:spPr>
          <a:xfrm>
            <a:off x="4894673" y="1881138"/>
            <a:ext cx="213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リモートリポジトリ​</a:t>
            </a:r>
            <a:endParaRPr lang="ja-JP" altLang="en-US" b="1"/>
          </a:p>
        </p:txBody>
      </p:sp>
      <p:grpSp>
        <p:nvGrpSpPr>
          <p:cNvPr id="17" name="グループ化 16">
            <a:extLst>
              <a:ext uri="{FF2B5EF4-FFF2-40B4-BE49-F238E27FC236}">
                <a16:creationId xmlns:a16="http://schemas.microsoft.com/office/drawing/2014/main" id="{A54353E4-0DF2-B205-449D-5625C6446DFB}"/>
              </a:ext>
            </a:extLst>
          </p:cNvPr>
          <p:cNvGrpSpPr/>
          <p:nvPr/>
        </p:nvGrpSpPr>
        <p:grpSpPr>
          <a:xfrm>
            <a:off x="698701" y="190554"/>
            <a:ext cx="9194278" cy="830997"/>
            <a:chOff x="698701" y="190554"/>
            <a:chExt cx="9194278" cy="830997"/>
          </a:xfrm>
        </p:grpSpPr>
        <p:sp>
          <p:nvSpPr>
            <p:cNvPr id="13" name="テキスト ボックス 12">
              <a:extLst>
                <a:ext uri="{FF2B5EF4-FFF2-40B4-BE49-F238E27FC236}">
                  <a16:creationId xmlns:a16="http://schemas.microsoft.com/office/drawing/2014/main" id="{C9C1371E-157F-195D-F4C8-6CDF73256FEE}"/>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4800">
                  <a:ea typeface="ＭＳ Ｐゴシック"/>
                  <a:cs typeface="Calibri"/>
                </a:rPr>
                <a:t>基本操作</a:t>
              </a:r>
              <a:endParaRPr lang="ja-JP"/>
            </a:p>
          </p:txBody>
        </p:sp>
        <p:sp>
          <p:nvSpPr>
            <p:cNvPr id="14" name="テキスト ボックス 13">
              <a:extLst>
                <a:ext uri="{FF2B5EF4-FFF2-40B4-BE49-F238E27FC236}">
                  <a16:creationId xmlns:a16="http://schemas.microsoft.com/office/drawing/2014/main" id="{6FA3C8D3-1736-1318-4B63-2F2912CBA150}"/>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Ⅱ</a:t>
              </a:r>
              <a:r>
                <a:rPr lang="ja-JP" altLang="en-US" sz="3200">
                  <a:ea typeface="ＭＳ Ｐゴシック"/>
                  <a:cs typeface="Calibri"/>
                </a:rPr>
                <a:t>、プル</a:t>
              </a:r>
              <a:endParaRPr lang="ja-JP" altLang="en-US" sz="3200" b="1">
                <a:ea typeface="ＭＳ Ｐゴシック"/>
                <a:cs typeface="Calibri"/>
              </a:endParaRPr>
            </a:p>
          </p:txBody>
        </p:sp>
      </p:grpSp>
      <p:sp>
        <p:nvSpPr>
          <p:cNvPr id="20" name="矢印: 左 19">
            <a:extLst>
              <a:ext uri="{FF2B5EF4-FFF2-40B4-BE49-F238E27FC236}">
                <a16:creationId xmlns:a16="http://schemas.microsoft.com/office/drawing/2014/main" id="{5C3B8A3B-6F5E-20B5-9D08-7F9EE23C0DCF}"/>
              </a:ext>
            </a:extLst>
          </p:cNvPr>
          <p:cNvSpPr/>
          <p:nvPr/>
        </p:nvSpPr>
        <p:spPr>
          <a:xfrm rot="-1980000">
            <a:off x="2898753" y="3993926"/>
            <a:ext cx="2169971" cy="628859"/>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800" b="1">
                <a:latin typeface="ＭＳ Ｐゴシック"/>
                <a:ea typeface="ＭＳ Ｐゴシック"/>
                <a:cs typeface="Calibri"/>
              </a:rPr>
              <a:t>プル</a:t>
            </a:r>
            <a:endParaRPr lang="ja-JP" altLang="en-US" sz="2800" b="1">
              <a:latin typeface="ＭＳ Ｐゴシック"/>
            </a:endParaRPr>
          </a:p>
        </p:txBody>
      </p:sp>
      <p:sp>
        <p:nvSpPr>
          <p:cNvPr id="21" name="矢印: 左 20">
            <a:extLst>
              <a:ext uri="{FF2B5EF4-FFF2-40B4-BE49-F238E27FC236}">
                <a16:creationId xmlns:a16="http://schemas.microsoft.com/office/drawing/2014/main" id="{CFDC50EF-E017-E08E-3E67-BB7BBF77945B}"/>
              </a:ext>
            </a:extLst>
          </p:cNvPr>
          <p:cNvSpPr/>
          <p:nvPr/>
        </p:nvSpPr>
        <p:spPr>
          <a:xfrm rot="1980000" flipH="1">
            <a:off x="6431662" y="3993926"/>
            <a:ext cx="2169971" cy="628859"/>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800" b="1">
                <a:latin typeface="ＭＳ Ｐゴシック"/>
                <a:ea typeface="ＭＳ Ｐゴシック"/>
                <a:cs typeface="Calibri"/>
              </a:rPr>
              <a:t>プル</a:t>
            </a:r>
            <a:endParaRPr lang="ja-JP" altLang="en-US" sz="2800" b="1">
              <a:latin typeface="ＭＳ Ｐゴシック"/>
            </a:endParaRPr>
          </a:p>
        </p:txBody>
      </p:sp>
      <p:sp>
        <p:nvSpPr>
          <p:cNvPr id="23" name="テキスト ボックス 22">
            <a:extLst>
              <a:ext uri="{FF2B5EF4-FFF2-40B4-BE49-F238E27FC236}">
                <a16:creationId xmlns:a16="http://schemas.microsoft.com/office/drawing/2014/main" id="{82DB330A-4D65-14A1-CDBE-6126BD65C311}"/>
              </a:ext>
            </a:extLst>
          </p:cNvPr>
          <p:cNvSpPr txBox="1"/>
          <p:nvPr/>
        </p:nvSpPr>
        <p:spPr>
          <a:xfrm>
            <a:off x="630050" y="2363684"/>
            <a:ext cx="32753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リモートリポジトリからローカルリポトリにデータをコピーする</a:t>
            </a:r>
          </a:p>
        </p:txBody>
      </p:sp>
      <p:pic>
        <p:nvPicPr>
          <p:cNvPr id="4" name="グラフィックス 3" descr="プログラマー男性 単色塗りつぶし">
            <a:extLst>
              <a:ext uri="{FF2B5EF4-FFF2-40B4-BE49-F238E27FC236}">
                <a16:creationId xmlns:a16="http://schemas.microsoft.com/office/drawing/2014/main" id="{5C75AD0C-8092-371B-0BA8-F10D6D867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7726" y="2424219"/>
            <a:ext cx="1055019" cy="1051981"/>
          </a:xfrm>
          <a:prstGeom prst="rect">
            <a:avLst/>
          </a:prstGeom>
        </p:spPr>
      </p:pic>
      <p:pic>
        <p:nvPicPr>
          <p:cNvPr id="11" name="グラフィックス 10" descr="右矢印 枠線">
            <a:extLst>
              <a:ext uri="{FF2B5EF4-FFF2-40B4-BE49-F238E27FC236}">
                <a16:creationId xmlns:a16="http://schemas.microsoft.com/office/drawing/2014/main" id="{2F6EC895-98B8-CFE6-CCEF-1A73F573A5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640000">
            <a:off x="2525770" y="3701681"/>
            <a:ext cx="2877127" cy="949037"/>
          </a:xfrm>
          <a:prstGeom prst="rect">
            <a:avLst/>
          </a:prstGeom>
        </p:spPr>
      </p:pic>
      <p:pic>
        <p:nvPicPr>
          <p:cNvPr id="22" name="グラフィックス 21" descr="右矢印 枠線">
            <a:extLst>
              <a:ext uri="{FF2B5EF4-FFF2-40B4-BE49-F238E27FC236}">
                <a16:creationId xmlns:a16="http://schemas.microsoft.com/office/drawing/2014/main" id="{87E446A8-9F33-0FEE-F079-32A39F859C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920000">
            <a:off x="7046970" y="2533281"/>
            <a:ext cx="2877127" cy="949037"/>
          </a:xfrm>
          <a:prstGeom prst="rect">
            <a:avLst/>
          </a:prstGeom>
        </p:spPr>
      </p:pic>
      <p:sp>
        <p:nvSpPr>
          <p:cNvPr id="24" name="テキスト ボックス 23">
            <a:extLst>
              <a:ext uri="{FF2B5EF4-FFF2-40B4-BE49-F238E27FC236}">
                <a16:creationId xmlns:a16="http://schemas.microsoft.com/office/drawing/2014/main" id="{2E746DF0-E8A2-6BC8-D212-1BD58F4DA880}"/>
              </a:ext>
            </a:extLst>
          </p:cNvPr>
          <p:cNvSpPr txBox="1"/>
          <p:nvPr/>
        </p:nvSpPr>
        <p:spPr>
          <a:xfrm>
            <a:off x="8221818" y="2420150"/>
            <a:ext cx="2028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更新</a:t>
            </a:r>
            <a:endParaRPr lang="ja-JP" altLang="en-US"/>
          </a:p>
        </p:txBody>
      </p:sp>
      <p:sp>
        <p:nvSpPr>
          <p:cNvPr id="25" name="テキスト ボックス 24">
            <a:extLst>
              <a:ext uri="{FF2B5EF4-FFF2-40B4-BE49-F238E27FC236}">
                <a16:creationId xmlns:a16="http://schemas.microsoft.com/office/drawing/2014/main" id="{B7ECADB5-036D-1370-7FEC-2218C0BE2867}"/>
              </a:ext>
            </a:extLst>
          </p:cNvPr>
          <p:cNvSpPr txBox="1"/>
          <p:nvPr/>
        </p:nvSpPr>
        <p:spPr>
          <a:xfrm>
            <a:off x="7853517" y="3804449"/>
            <a:ext cx="2028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最新を取り込み</a:t>
            </a:r>
            <a:endParaRPr lang="ja-JP" altLang="en-US"/>
          </a:p>
        </p:txBody>
      </p:sp>
      <p:sp>
        <p:nvSpPr>
          <p:cNvPr id="28" name="テキスト ボックス 27">
            <a:extLst>
              <a:ext uri="{FF2B5EF4-FFF2-40B4-BE49-F238E27FC236}">
                <a16:creationId xmlns:a16="http://schemas.microsoft.com/office/drawing/2014/main" id="{C5CF5C1C-12EE-49C3-605F-F3407B5782E0}"/>
              </a:ext>
            </a:extLst>
          </p:cNvPr>
          <p:cNvSpPr txBox="1"/>
          <p:nvPr/>
        </p:nvSpPr>
        <p:spPr>
          <a:xfrm>
            <a:off x="2092335" y="3619721"/>
            <a:ext cx="2028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最新を取り込み</a:t>
            </a:r>
            <a:endParaRPr lang="ja-JP" altLang="en-US"/>
          </a:p>
        </p:txBody>
      </p:sp>
    </p:spTree>
    <p:extLst>
      <p:ext uri="{BB962C8B-B14F-4D97-AF65-F5344CB8AC3E}">
        <p14:creationId xmlns:p14="http://schemas.microsoft.com/office/powerpoint/2010/main" val="424424892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23</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23</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grpSp>
        <p:nvGrpSpPr>
          <p:cNvPr id="29" name="グループ化 28">
            <a:extLst>
              <a:ext uri="{FF2B5EF4-FFF2-40B4-BE49-F238E27FC236}">
                <a16:creationId xmlns:a16="http://schemas.microsoft.com/office/drawing/2014/main" id="{192C7D64-B156-7192-898E-F7127CDAF289}"/>
              </a:ext>
            </a:extLst>
          </p:cNvPr>
          <p:cNvGrpSpPr/>
          <p:nvPr/>
        </p:nvGrpSpPr>
        <p:grpSpPr>
          <a:xfrm>
            <a:off x="2094295" y="4722037"/>
            <a:ext cx="3193366" cy="1052106"/>
            <a:chOff x="2105840" y="3936946"/>
            <a:chExt cx="3193366" cy="1052106"/>
          </a:xfrm>
        </p:grpSpPr>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5840" y="3936946"/>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3245983" y="4619720"/>
              <a:ext cx="20532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ローカルリポジトリ​</a:t>
              </a:r>
              <a:endParaRPr lang="ja-JP" altLang="en-US" b="1"/>
            </a:p>
          </p:txBody>
        </p:sp>
      </p:gr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293" y="4722037"/>
            <a:ext cx="816809" cy="883031"/>
          </a:xfrm>
          <a:prstGeom prst="rect">
            <a:avLst/>
          </a:prstGeom>
        </p:spPr>
      </p:pic>
      <p:grpSp>
        <p:nvGrpSpPr>
          <p:cNvPr id="17" name="グループ化 16">
            <a:extLst>
              <a:ext uri="{FF2B5EF4-FFF2-40B4-BE49-F238E27FC236}">
                <a16:creationId xmlns:a16="http://schemas.microsoft.com/office/drawing/2014/main" id="{A54353E4-0DF2-B205-449D-5625C6446DFB}"/>
              </a:ext>
            </a:extLst>
          </p:cNvPr>
          <p:cNvGrpSpPr/>
          <p:nvPr/>
        </p:nvGrpSpPr>
        <p:grpSpPr>
          <a:xfrm>
            <a:off x="698701" y="190554"/>
            <a:ext cx="9194278" cy="830997"/>
            <a:chOff x="698701" y="190554"/>
            <a:chExt cx="9194278" cy="830997"/>
          </a:xfrm>
        </p:grpSpPr>
        <p:sp>
          <p:nvSpPr>
            <p:cNvPr id="13" name="テキスト ボックス 12">
              <a:extLst>
                <a:ext uri="{FF2B5EF4-FFF2-40B4-BE49-F238E27FC236}">
                  <a16:creationId xmlns:a16="http://schemas.microsoft.com/office/drawing/2014/main" id="{C9C1371E-157F-195D-F4C8-6CDF73256FEE}"/>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4800">
                  <a:ea typeface="ＭＳ Ｐゴシック"/>
                  <a:cs typeface="Calibri"/>
                </a:rPr>
                <a:t>基本操作</a:t>
              </a:r>
              <a:endParaRPr lang="ja-JP"/>
            </a:p>
          </p:txBody>
        </p:sp>
        <p:sp>
          <p:nvSpPr>
            <p:cNvPr id="14" name="テキスト ボックス 13">
              <a:extLst>
                <a:ext uri="{FF2B5EF4-FFF2-40B4-BE49-F238E27FC236}">
                  <a16:creationId xmlns:a16="http://schemas.microsoft.com/office/drawing/2014/main" id="{6FA3C8D3-1736-1318-4B63-2F2912CBA150}"/>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Ⅲ</a:t>
              </a:r>
              <a:r>
                <a:rPr lang="ja-JP" altLang="en-US" sz="3200">
                  <a:ea typeface="ＭＳ Ｐゴシック"/>
                  <a:cs typeface="Calibri"/>
                </a:rPr>
                <a:t>、コミット</a:t>
              </a:r>
              <a:endParaRPr lang="ja-JP" altLang="en-US" sz="3200" b="1">
                <a:ea typeface="ＭＳ Ｐゴシック"/>
                <a:cs typeface="Calibri"/>
              </a:endParaRPr>
            </a:p>
          </p:txBody>
        </p:sp>
      </p:grpSp>
      <p:sp>
        <p:nvSpPr>
          <p:cNvPr id="4" name="矢印: 右カーブ 3">
            <a:extLst>
              <a:ext uri="{FF2B5EF4-FFF2-40B4-BE49-F238E27FC236}">
                <a16:creationId xmlns:a16="http://schemas.microsoft.com/office/drawing/2014/main" id="{9B152C8E-C5D3-8816-0582-52164AF0EC9B}"/>
              </a:ext>
            </a:extLst>
          </p:cNvPr>
          <p:cNvSpPr/>
          <p:nvPr/>
        </p:nvSpPr>
        <p:spPr>
          <a:xfrm rot="1800000">
            <a:off x="663361" y="4126857"/>
            <a:ext cx="1459337" cy="981582"/>
          </a:xfrm>
          <a:prstGeom prst="curv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7" name="矢印: 右カーブ 6">
            <a:extLst>
              <a:ext uri="{FF2B5EF4-FFF2-40B4-BE49-F238E27FC236}">
                <a16:creationId xmlns:a16="http://schemas.microsoft.com/office/drawing/2014/main" id="{2004F2AB-8BE0-5CC8-D254-90305A0E51EA}"/>
              </a:ext>
            </a:extLst>
          </p:cNvPr>
          <p:cNvSpPr/>
          <p:nvPr/>
        </p:nvSpPr>
        <p:spPr>
          <a:xfrm rot="19800000" flipH="1">
            <a:off x="9507557" y="4026922"/>
            <a:ext cx="1459337" cy="981582"/>
          </a:xfrm>
          <a:prstGeom prst="curv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chemeClr val="tx1"/>
              </a:solidFill>
              <a:ea typeface="ＭＳ Ｐゴシック"/>
              <a:cs typeface="Calibri"/>
            </a:endParaRPr>
          </a:p>
        </p:txBody>
      </p:sp>
      <p:pic>
        <p:nvPicPr>
          <p:cNvPr id="18" name="グラフィックス 17" descr="同期中のクラウド 単色塗りつぶし">
            <a:extLst>
              <a:ext uri="{FF2B5EF4-FFF2-40B4-BE49-F238E27FC236}">
                <a16:creationId xmlns:a16="http://schemas.microsoft.com/office/drawing/2014/main" id="{57EEF34F-763A-C1EB-C78D-3AE3696F09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6" y="4380515"/>
            <a:ext cx="964072" cy="1029620"/>
          </a:xfrm>
          <a:prstGeom prst="rect">
            <a:avLst/>
          </a:prstGeom>
        </p:spPr>
      </p:pic>
      <p:pic>
        <p:nvPicPr>
          <p:cNvPr id="21" name="グラフィックス 20" descr="同期中のクラウド 単色塗りつぶし">
            <a:extLst>
              <a:ext uri="{FF2B5EF4-FFF2-40B4-BE49-F238E27FC236}">
                <a16:creationId xmlns:a16="http://schemas.microsoft.com/office/drawing/2014/main" id="{A3C40D9B-A190-4995-D9A0-E3C283CAF9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8099" y="4068219"/>
            <a:ext cx="964072" cy="1029620"/>
          </a:xfrm>
          <a:prstGeom prst="rect">
            <a:avLst/>
          </a:prstGeom>
        </p:spPr>
      </p:pic>
    </p:spTree>
    <p:extLst>
      <p:ext uri="{BB962C8B-B14F-4D97-AF65-F5344CB8AC3E}">
        <p14:creationId xmlns:p14="http://schemas.microsoft.com/office/powerpoint/2010/main" val="1100860530"/>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57076" y="6565960"/>
            <a:ext cx="286384"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24</a:t>
            </a:fld>
            <a:endParaRPr b="1" spc="60"/>
          </a:p>
        </p:txBody>
      </p:sp>
      <p:sp>
        <p:nvSpPr>
          <p:cNvPr id="6" name="object 6"/>
          <p:cNvSpPr txBox="1">
            <a:spLocks noGrp="1"/>
          </p:cNvSpPr>
          <p:nvPr>
            <p:ph type="ftr" sz="quarter" idx="5"/>
          </p:nvPr>
        </p:nvSpPr>
        <p:spPr>
          <a:xfrm>
            <a:off x="4897120" y="6586135"/>
            <a:ext cx="2369184" cy="349455"/>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8" name="object 5">
            <a:extLst>
              <a:ext uri="{FF2B5EF4-FFF2-40B4-BE49-F238E27FC236}">
                <a16:creationId xmlns:a16="http://schemas.microsoft.com/office/drawing/2014/main" id="{A98A1133-21B8-3F42-821B-3051B08F8018}"/>
              </a:ext>
            </a:extLst>
          </p:cNvPr>
          <p:cNvSpPr txBox="1">
            <a:spLocks/>
          </p:cNvSpPr>
          <p:nvPr/>
        </p:nvSpPr>
        <p:spPr>
          <a:xfrm>
            <a:off x="10989063" y="6844130"/>
            <a:ext cx="248586" cy="440505"/>
          </a:xfrm>
          <a:prstGeom prst="rect">
            <a:avLst/>
          </a:prstGeom>
        </p:spPr>
        <p:txBody>
          <a:bodyPr vert="horz" wrap="square" lIns="0" tIns="9525" rIns="0" bIns="0" rtlCol="0">
            <a:spAutoFit/>
          </a:bodyPr>
          <a:lstStyle>
            <a:defPPr>
              <a:defRPr lang="ja-JP"/>
            </a:defPPr>
            <a:lvl1pPr marL="0" algn="l" defTabSz="914400" rtl="0" eaLnBrk="1" latinLnBrk="0" hangingPunct="1">
              <a:defRPr kumimoji="1" sz="14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8100">
              <a:spcBef>
                <a:spcPts val="75"/>
              </a:spcBef>
            </a:pPr>
            <a:fld id="{81D60167-4931-47E6-BA6A-407CBD079E47}" type="slidenum">
              <a:rPr lang="en-US" altLang="ja-JP" b="1" spc="60" dirty="0"/>
              <a:pPr marL="38100">
                <a:spcBef>
                  <a:spcPts val="75"/>
                </a:spcBef>
              </a:pPr>
              <a:t>24</a:t>
            </a:fld>
            <a:endParaRPr lang="en-US" altLang="ja-JP" b="1" spc="60"/>
          </a:p>
        </p:txBody>
      </p:sp>
      <p:pic>
        <p:nvPicPr>
          <p:cNvPr id="12" name="グラフィックス 11" descr="プログラマー男性 単色塗りつぶし">
            <a:extLst>
              <a:ext uri="{FF2B5EF4-FFF2-40B4-BE49-F238E27FC236}">
                <a16:creationId xmlns:a16="http://schemas.microsoft.com/office/drawing/2014/main" id="{355DDBC3-ACF6-1AB5-8E20-69A494897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327" y="5624619"/>
            <a:ext cx="1055019" cy="1051981"/>
          </a:xfrm>
          <a:prstGeom prst="rect">
            <a:avLst/>
          </a:prstGeom>
        </p:spPr>
      </p:pic>
      <p:pic>
        <p:nvPicPr>
          <p:cNvPr id="16" name="グラフィックス 15" descr="プログラマー男性 単色塗りつぶし">
            <a:extLst>
              <a:ext uri="{FF2B5EF4-FFF2-40B4-BE49-F238E27FC236}">
                <a16:creationId xmlns:a16="http://schemas.microsoft.com/office/drawing/2014/main" id="{AAFBB8AF-04C9-D743-D1A0-DF0DD5F7A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99" y="5624617"/>
            <a:ext cx="1055019" cy="1051981"/>
          </a:xfrm>
          <a:prstGeom prst="rect">
            <a:avLst/>
          </a:prstGeom>
        </p:spPr>
      </p:pic>
      <p:pic>
        <p:nvPicPr>
          <p:cNvPr id="9" name="グラフィックス 8" descr="同期中のクラウド 単色塗りつぶし">
            <a:extLst>
              <a:ext uri="{FF2B5EF4-FFF2-40B4-BE49-F238E27FC236}">
                <a16:creationId xmlns:a16="http://schemas.microsoft.com/office/drawing/2014/main" id="{9E769325-1D36-73F9-95D4-E656CEE64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0072" y="1719760"/>
            <a:ext cx="964072" cy="1029620"/>
          </a:xfrm>
          <a:prstGeom prst="rect">
            <a:avLst/>
          </a:prstGeom>
        </p:spPr>
      </p:pic>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9842" y="2158947"/>
            <a:ext cx="1532626" cy="1575758"/>
          </a:xfrm>
          <a:prstGeom prst="rect">
            <a:avLst/>
          </a:prstGeom>
        </p:spPr>
      </p:pic>
      <p:grpSp>
        <p:nvGrpSpPr>
          <p:cNvPr id="29" name="グループ化 28">
            <a:extLst>
              <a:ext uri="{FF2B5EF4-FFF2-40B4-BE49-F238E27FC236}">
                <a16:creationId xmlns:a16="http://schemas.microsoft.com/office/drawing/2014/main" id="{192C7D64-B156-7192-898E-F7127CDAF289}"/>
              </a:ext>
            </a:extLst>
          </p:cNvPr>
          <p:cNvGrpSpPr/>
          <p:nvPr/>
        </p:nvGrpSpPr>
        <p:grpSpPr>
          <a:xfrm>
            <a:off x="2094295" y="4722037"/>
            <a:ext cx="3193366" cy="1052106"/>
            <a:chOff x="2105840" y="3936946"/>
            <a:chExt cx="3193366" cy="1052106"/>
          </a:xfrm>
        </p:grpSpPr>
        <p:pic>
          <p:nvPicPr>
            <p:cNvPr id="19" name="グラフィックス 18" descr="データベース 単色塗りつぶし">
              <a:extLst>
                <a:ext uri="{FF2B5EF4-FFF2-40B4-BE49-F238E27FC236}">
                  <a16:creationId xmlns:a16="http://schemas.microsoft.com/office/drawing/2014/main" id="{D31B918A-E829-F97B-EEC2-889124D620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5840" y="3936946"/>
              <a:ext cx="816809" cy="883031"/>
            </a:xfrm>
            <a:prstGeom prst="rect">
              <a:avLst/>
            </a:prstGeom>
          </p:spPr>
        </p:pic>
        <p:sp>
          <p:nvSpPr>
            <p:cNvPr id="27" name="テキスト ボックス 26">
              <a:extLst>
                <a:ext uri="{FF2B5EF4-FFF2-40B4-BE49-F238E27FC236}">
                  <a16:creationId xmlns:a16="http://schemas.microsoft.com/office/drawing/2014/main" id="{5DF7DE3C-22BC-954B-E634-F406AE5DBEAA}"/>
                </a:ext>
              </a:extLst>
            </p:cNvPr>
            <p:cNvSpPr txBox="1"/>
            <p:nvPr/>
          </p:nvSpPr>
          <p:spPr>
            <a:xfrm>
              <a:off x="3245983" y="4619720"/>
              <a:ext cx="20532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ローカルリポジトリ​</a:t>
              </a:r>
              <a:endParaRPr lang="ja-JP" altLang="en-US" b="1"/>
            </a:p>
          </p:txBody>
        </p:sp>
      </p:grpSp>
      <p:pic>
        <p:nvPicPr>
          <p:cNvPr id="35" name="グラフィックス 34" descr="データベース 単色塗りつぶし">
            <a:extLst>
              <a:ext uri="{FF2B5EF4-FFF2-40B4-BE49-F238E27FC236}">
                <a16:creationId xmlns:a16="http://schemas.microsoft.com/office/drawing/2014/main" id="{F34FF66F-C3FC-67F7-8E98-B54E7C5306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5293" y="4722037"/>
            <a:ext cx="816809" cy="883031"/>
          </a:xfrm>
          <a:prstGeom prst="rect">
            <a:avLst/>
          </a:prstGeom>
        </p:spPr>
      </p:pic>
      <p:sp>
        <p:nvSpPr>
          <p:cNvPr id="10" name="テキスト ボックス 9">
            <a:extLst>
              <a:ext uri="{FF2B5EF4-FFF2-40B4-BE49-F238E27FC236}">
                <a16:creationId xmlns:a16="http://schemas.microsoft.com/office/drawing/2014/main" id="{C7038B05-49FF-75E4-00DF-B0BE791DD707}"/>
              </a:ext>
            </a:extLst>
          </p:cNvPr>
          <p:cNvSpPr txBox="1"/>
          <p:nvPr/>
        </p:nvSpPr>
        <p:spPr>
          <a:xfrm>
            <a:off x="4894673" y="1881138"/>
            <a:ext cx="213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リモートリポジトリ​</a:t>
            </a:r>
            <a:endParaRPr lang="ja-JP" altLang="en-US" b="1"/>
          </a:p>
        </p:txBody>
      </p:sp>
      <p:grpSp>
        <p:nvGrpSpPr>
          <p:cNvPr id="17" name="グループ化 16">
            <a:extLst>
              <a:ext uri="{FF2B5EF4-FFF2-40B4-BE49-F238E27FC236}">
                <a16:creationId xmlns:a16="http://schemas.microsoft.com/office/drawing/2014/main" id="{A54353E4-0DF2-B205-449D-5625C6446DFB}"/>
              </a:ext>
            </a:extLst>
          </p:cNvPr>
          <p:cNvGrpSpPr/>
          <p:nvPr/>
        </p:nvGrpSpPr>
        <p:grpSpPr>
          <a:xfrm>
            <a:off x="698701" y="190554"/>
            <a:ext cx="9194278" cy="830997"/>
            <a:chOff x="698701" y="190554"/>
            <a:chExt cx="9194278" cy="830997"/>
          </a:xfrm>
        </p:grpSpPr>
        <p:sp>
          <p:nvSpPr>
            <p:cNvPr id="13" name="テキスト ボックス 12">
              <a:extLst>
                <a:ext uri="{FF2B5EF4-FFF2-40B4-BE49-F238E27FC236}">
                  <a16:creationId xmlns:a16="http://schemas.microsoft.com/office/drawing/2014/main" id="{C9C1371E-157F-195D-F4C8-6CDF73256FEE}"/>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4800">
                  <a:ea typeface="ＭＳ Ｐゴシック"/>
                  <a:cs typeface="Calibri"/>
                </a:rPr>
                <a:t>基本操作</a:t>
              </a:r>
              <a:endParaRPr lang="ja-JP"/>
            </a:p>
          </p:txBody>
        </p:sp>
        <p:sp>
          <p:nvSpPr>
            <p:cNvPr id="14" name="テキスト ボックス 13">
              <a:extLst>
                <a:ext uri="{FF2B5EF4-FFF2-40B4-BE49-F238E27FC236}">
                  <a16:creationId xmlns:a16="http://schemas.microsoft.com/office/drawing/2014/main" id="{6FA3C8D3-1736-1318-4B63-2F2912CBA150}"/>
                </a:ext>
              </a:extLst>
            </p:cNvPr>
            <p:cNvSpPr txBox="1"/>
            <p:nvPr/>
          </p:nvSpPr>
          <p:spPr>
            <a:xfrm>
              <a:off x="5143699" y="398372"/>
              <a:ext cx="3063642"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Ⅲ</a:t>
              </a:r>
              <a:r>
                <a:rPr lang="ja-JP" altLang="en-US" sz="3200">
                  <a:ea typeface="ＭＳ Ｐゴシック"/>
                  <a:cs typeface="Calibri"/>
                </a:rPr>
                <a:t>、プッシュ</a:t>
              </a:r>
              <a:endParaRPr lang="ja-JP" altLang="en-US" sz="3200" b="1">
                <a:ea typeface="ＭＳ Ｐゴシック"/>
                <a:cs typeface="Calibri"/>
              </a:endParaRPr>
            </a:p>
          </p:txBody>
        </p:sp>
      </p:grpSp>
      <p:sp>
        <p:nvSpPr>
          <p:cNvPr id="7" name="矢印: 右カーブ 6">
            <a:extLst>
              <a:ext uri="{FF2B5EF4-FFF2-40B4-BE49-F238E27FC236}">
                <a16:creationId xmlns:a16="http://schemas.microsoft.com/office/drawing/2014/main" id="{4843118F-75EB-7A51-3345-018440D4947B}"/>
              </a:ext>
            </a:extLst>
          </p:cNvPr>
          <p:cNvSpPr/>
          <p:nvPr/>
        </p:nvSpPr>
        <p:spPr>
          <a:xfrm rot="3360000" flipV="1">
            <a:off x="3386062" y="1962300"/>
            <a:ext cx="847429" cy="2897693"/>
          </a:xfrm>
          <a:prstGeom prst="curv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1" name="矢印: 右カーブ 10">
            <a:extLst>
              <a:ext uri="{FF2B5EF4-FFF2-40B4-BE49-F238E27FC236}">
                <a16:creationId xmlns:a16="http://schemas.microsoft.com/office/drawing/2014/main" id="{93482EEF-16E0-7668-C42C-28E2E4D97433}"/>
              </a:ext>
            </a:extLst>
          </p:cNvPr>
          <p:cNvSpPr/>
          <p:nvPr/>
        </p:nvSpPr>
        <p:spPr>
          <a:xfrm rot="18240000" flipH="1" flipV="1">
            <a:off x="7634789" y="1962300"/>
            <a:ext cx="847429" cy="2897693"/>
          </a:xfrm>
          <a:prstGeom prst="curv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20" name="テキスト ボックス 19">
            <a:extLst>
              <a:ext uri="{FF2B5EF4-FFF2-40B4-BE49-F238E27FC236}">
                <a16:creationId xmlns:a16="http://schemas.microsoft.com/office/drawing/2014/main" id="{A6CEC65E-E247-5B2C-7441-0F6F1D2A6BD7}"/>
              </a:ext>
            </a:extLst>
          </p:cNvPr>
          <p:cNvSpPr txBox="1"/>
          <p:nvPr/>
        </p:nvSpPr>
        <p:spPr>
          <a:xfrm>
            <a:off x="630050" y="2363684"/>
            <a:ext cx="32753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ローカルリポジトリのデータをリモートリポジトリに反映する</a:t>
            </a:r>
          </a:p>
        </p:txBody>
      </p:sp>
    </p:spTree>
    <p:extLst>
      <p:ext uri="{BB962C8B-B14F-4D97-AF65-F5344CB8AC3E}">
        <p14:creationId xmlns:p14="http://schemas.microsoft.com/office/powerpoint/2010/main" val="850929270"/>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387682" y="6505667"/>
            <a:ext cx="286384" cy="194284"/>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lang="en-US" altLang="ja-JP" sz="1200" b="1" spc="60" dirty="0"/>
              <a:t>25</a:t>
            </a:fld>
            <a:endParaRPr lang="ja-JP" altLang="en-US" sz="1200" b="1" spc="60"/>
          </a:p>
        </p:txBody>
      </p:sp>
      <p:sp>
        <p:nvSpPr>
          <p:cNvPr id="6" name="object 6"/>
          <p:cNvSpPr txBox="1">
            <a:spLocks noGrp="1"/>
          </p:cNvSpPr>
          <p:nvPr>
            <p:ph type="ftr" sz="quarter" idx="5"/>
          </p:nvPr>
        </p:nvSpPr>
        <p:spPr>
          <a:xfrm>
            <a:off x="4287776" y="6518146"/>
            <a:ext cx="3015729" cy="180178"/>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grpSp>
        <p:nvGrpSpPr>
          <p:cNvPr id="17" name="グループ化 16">
            <a:extLst>
              <a:ext uri="{FF2B5EF4-FFF2-40B4-BE49-F238E27FC236}">
                <a16:creationId xmlns:a16="http://schemas.microsoft.com/office/drawing/2014/main" id="{A54353E4-0DF2-B205-449D-5625C6446DFB}"/>
              </a:ext>
            </a:extLst>
          </p:cNvPr>
          <p:cNvGrpSpPr/>
          <p:nvPr/>
        </p:nvGrpSpPr>
        <p:grpSpPr>
          <a:xfrm>
            <a:off x="698701" y="190554"/>
            <a:ext cx="9194278" cy="830997"/>
            <a:chOff x="698701" y="190554"/>
            <a:chExt cx="9194278" cy="830997"/>
          </a:xfrm>
        </p:grpSpPr>
        <p:sp>
          <p:nvSpPr>
            <p:cNvPr id="13" name="テキスト ボックス 12">
              <a:extLst>
                <a:ext uri="{FF2B5EF4-FFF2-40B4-BE49-F238E27FC236}">
                  <a16:creationId xmlns:a16="http://schemas.microsoft.com/office/drawing/2014/main" id="{C9C1371E-157F-195D-F4C8-6CDF73256FEE}"/>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基本操作</a:t>
              </a:r>
              <a:endParaRPr lang="ja-JP" sz="4800">
                <a:ea typeface="ＭＳ Ｐゴシック"/>
                <a:cs typeface="Calibri"/>
              </a:endParaRPr>
            </a:p>
          </p:txBody>
        </p:sp>
        <p:sp>
          <p:nvSpPr>
            <p:cNvPr id="14" name="テキスト ボックス 13">
              <a:extLst>
                <a:ext uri="{FF2B5EF4-FFF2-40B4-BE49-F238E27FC236}">
                  <a16:creationId xmlns:a16="http://schemas.microsoft.com/office/drawing/2014/main" id="{6FA3C8D3-1736-1318-4B63-2F2912CBA150}"/>
                </a:ext>
              </a:extLst>
            </p:cNvPr>
            <p:cNvSpPr txBox="1"/>
            <p:nvPr/>
          </p:nvSpPr>
          <p:spPr>
            <a:xfrm>
              <a:off x="5143699" y="398372"/>
              <a:ext cx="33689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Ⅳ</a:t>
              </a:r>
              <a:r>
                <a:rPr lang="ja-JP" altLang="en-US" sz="3200">
                  <a:ea typeface="ＭＳ Ｐゴシック"/>
                  <a:cs typeface="Calibri"/>
                </a:rPr>
                <a:t>、プルリクエスト</a:t>
              </a:r>
              <a:endParaRPr lang="ja-JP" altLang="en-US" sz="3200" b="1">
                <a:ea typeface="ＭＳ Ｐゴシック"/>
                <a:cs typeface="Calibri"/>
              </a:endParaRPr>
            </a:p>
          </p:txBody>
        </p:sp>
      </p:grpSp>
      <p:sp>
        <p:nvSpPr>
          <p:cNvPr id="7" name="テキスト ボックス 6">
            <a:extLst>
              <a:ext uri="{FF2B5EF4-FFF2-40B4-BE49-F238E27FC236}">
                <a16:creationId xmlns:a16="http://schemas.microsoft.com/office/drawing/2014/main" id="{5786E7FC-EC26-EA03-1331-C80BF9EB13E6}"/>
              </a:ext>
            </a:extLst>
          </p:cNvPr>
          <p:cNvSpPr txBox="1"/>
          <p:nvPr/>
        </p:nvSpPr>
        <p:spPr>
          <a:xfrm>
            <a:off x="698825" y="1471672"/>
            <a:ext cx="118776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u="sng">
                <a:ea typeface="ＭＳ Ｐゴシック"/>
                <a:cs typeface="Calibri"/>
              </a:rPr>
              <a:t>プルリクエスト</a:t>
            </a:r>
          </a:p>
          <a:p>
            <a:r>
              <a:rPr lang="ja-JP" altLang="en-US" sz="2800">
                <a:ea typeface="ＭＳ Ｐゴシック"/>
                <a:cs typeface="Calibri"/>
              </a:rPr>
              <a:t>マージ(ほかのブランチのコミット履歴の更新)の前段階の</a:t>
            </a:r>
            <a:r>
              <a:rPr lang="ja-JP" altLang="en-US" sz="2800" b="1">
                <a:ea typeface="ＭＳ Ｐゴシック"/>
                <a:cs typeface="Calibri"/>
              </a:rPr>
              <a:t>コードレビュー</a:t>
            </a:r>
            <a:endParaRPr lang="ja-JP" sz="2000" b="1">
              <a:ea typeface="ＭＳ Ｐゴシック"/>
              <a:cs typeface="Calibri"/>
            </a:endParaRPr>
          </a:p>
        </p:txBody>
      </p:sp>
      <p:grpSp>
        <p:nvGrpSpPr>
          <p:cNvPr id="62" name="グループ化 61">
            <a:extLst>
              <a:ext uri="{FF2B5EF4-FFF2-40B4-BE49-F238E27FC236}">
                <a16:creationId xmlns:a16="http://schemas.microsoft.com/office/drawing/2014/main" id="{72FBFDE0-15BE-4E97-5E0F-CF794F46EC3B}"/>
              </a:ext>
            </a:extLst>
          </p:cNvPr>
          <p:cNvGrpSpPr/>
          <p:nvPr/>
        </p:nvGrpSpPr>
        <p:grpSpPr>
          <a:xfrm>
            <a:off x="2410496" y="2863645"/>
            <a:ext cx="5957815" cy="3413605"/>
            <a:chOff x="514806" y="3540729"/>
            <a:chExt cx="5461361" cy="3217333"/>
          </a:xfrm>
        </p:grpSpPr>
        <p:grpSp>
          <p:nvGrpSpPr>
            <p:cNvPr id="61" name="グループ化 60">
              <a:extLst>
                <a:ext uri="{FF2B5EF4-FFF2-40B4-BE49-F238E27FC236}">
                  <a16:creationId xmlns:a16="http://schemas.microsoft.com/office/drawing/2014/main" id="{AD355B6C-397B-D00A-6712-EA36F1FDB3B0}"/>
                </a:ext>
              </a:extLst>
            </p:cNvPr>
            <p:cNvGrpSpPr/>
            <p:nvPr/>
          </p:nvGrpSpPr>
          <p:grpSpPr>
            <a:xfrm>
              <a:off x="514806" y="3540729"/>
              <a:ext cx="5461361" cy="3217333"/>
              <a:chOff x="613129" y="3466987"/>
              <a:chExt cx="5461361" cy="3217333"/>
            </a:xfrm>
          </p:grpSpPr>
          <p:grpSp>
            <p:nvGrpSpPr>
              <p:cNvPr id="44" name="グループ化 43">
                <a:extLst>
                  <a:ext uri="{FF2B5EF4-FFF2-40B4-BE49-F238E27FC236}">
                    <a16:creationId xmlns:a16="http://schemas.microsoft.com/office/drawing/2014/main" id="{CED53D3E-28E0-C881-6499-B16784341623}"/>
                  </a:ext>
                </a:extLst>
              </p:cNvPr>
              <p:cNvGrpSpPr/>
              <p:nvPr/>
            </p:nvGrpSpPr>
            <p:grpSpPr>
              <a:xfrm>
                <a:off x="613129" y="3466987"/>
                <a:ext cx="4684802" cy="3217333"/>
                <a:chOff x="6217515" y="1770923"/>
                <a:chExt cx="6430027" cy="4360333"/>
              </a:xfrm>
            </p:grpSpPr>
            <p:grpSp>
              <p:nvGrpSpPr>
                <p:cNvPr id="26" name="グループ化 25">
                  <a:extLst>
                    <a:ext uri="{FF2B5EF4-FFF2-40B4-BE49-F238E27FC236}">
                      <a16:creationId xmlns:a16="http://schemas.microsoft.com/office/drawing/2014/main" id="{D72C47C8-186C-17D0-764D-A7E69F57C534}"/>
                    </a:ext>
                  </a:extLst>
                </p:cNvPr>
                <p:cNvGrpSpPr/>
                <p:nvPr/>
              </p:nvGrpSpPr>
              <p:grpSpPr>
                <a:xfrm>
                  <a:off x="6217515" y="2774612"/>
                  <a:ext cx="2266280" cy="1878551"/>
                  <a:chOff x="1089843" y="2343334"/>
                  <a:chExt cx="2266280" cy="1878551"/>
                </a:xfrm>
              </p:grpSpPr>
              <p:pic>
                <p:nvPicPr>
                  <p:cNvPr id="15" name="グラフィックス 14" descr="データベース 単色塗りつぶし">
                    <a:extLst>
                      <a:ext uri="{FF2B5EF4-FFF2-40B4-BE49-F238E27FC236}">
                        <a16:creationId xmlns:a16="http://schemas.microsoft.com/office/drawing/2014/main" id="{171B0407-D7A2-A1BC-D5A9-493683C2C6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843" y="2646127"/>
                    <a:ext cx="1532626" cy="1575758"/>
                  </a:xfrm>
                  <a:prstGeom prst="rect">
                    <a:avLst/>
                  </a:prstGeom>
                </p:spPr>
              </p:pic>
              <p:sp>
                <p:nvSpPr>
                  <p:cNvPr id="10" name="テキスト ボックス 9">
                    <a:extLst>
                      <a:ext uri="{FF2B5EF4-FFF2-40B4-BE49-F238E27FC236}">
                        <a16:creationId xmlns:a16="http://schemas.microsoft.com/office/drawing/2014/main" id="{C7038B05-49FF-75E4-00DF-B0BE791DD707}"/>
                      </a:ext>
                    </a:extLst>
                  </p:cNvPr>
                  <p:cNvSpPr txBox="1"/>
                  <p:nvPr/>
                </p:nvSpPr>
                <p:spPr>
                  <a:xfrm>
                    <a:off x="1222083" y="2343334"/>
                    <a:ext cx="2134040" cy="500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リポジトリ​</a:t>
                    </a:r>
                    <a:endParaRPr lang="ja-JP" altLang="en-US" b="1"/>
                  </a:p>
                </p:txBody>
              </p:sp>
            </p:grpSp>
            <p:sp>
              <p:nvSpPr>
                <p:cNvPr id="11" name="左中かっこ 10">
                  <a:extLst>
                    <a:ext uri="{FF2B5EF4-FFF2-40B4-BE49-F238E27FC236}">
                      <a16:creationId xmlns:a16="http://schemas.microsoft.com/office/drawing/2014/main" id="{6ADBAB33-73FC-BFF5-606D-9F73F3BE9A0A}"/>
                    </a:ext>
                  </a:extLst>
                </p:cNvPr>
                <p:cNvSpPr/>
                <p:nvPr/>
              </p:nvSpPr>
              <p:spPr>
                <a:xfrm>
                  <a:off x="7632094" y="1770923"/>
                  <a:ext cx="1396536" cy="43603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400"/>
                </a:p>
              </p:txBody>
            </p:sp>
            <p:grpSp>
              <p:nvGrpSpPr>
                <p:cNvPr id="30" name="グループ化 29">
                  <a:extLst>
                    <a:ext uri="{FF2B5EF4-FFF2-40B4-BE49-F238E27FC236}">
                      <a16:creationId xmlns:a16="http://schemas.microsoft.com/office/drawing/2014/main" id="{62BB553C-6334-DE10-50CC-325AC7A8DA8C}"/>
                    </a:ext>
                  </a:extLst>
                </p:cNvPr>
                <p:cNvGrpSpPr/>
                <p:nvPr/>
              </p:nvGrpSpPr>
              <p:grpSpPr>
                <a:xfrm>
                  <a:off x="8671998" y="1945347"/>
                  <a:ext cx="3975544" cy="3853400"/>
                  <a:chOff x="5121212" y="1634738"/>
                  <a:chExt cx="3975544" cy="3853400"/>
                </a:xfrm>
              </p:grpSpPr>
              <p:sp>
                <p:nvSpPr>
                  <p:cNvPr id="22" name="テキスト ボックス 21">
                    <a:extLst>
                      <a:ext uri="{FF2B5EF4-FFF2-40B4-BE49-F238E27FC236}">
                        <a16:creationId xmlns:a16="http://schemas.microsoft.com/office/drawing/2014/main" id="{2366AEB0-93FC-5ABF-5683-50101F978A96}"/>
                      </a:ext>
                    </a:extLst>
                  </p:cNvPr>
                  <p:cNvSpPr txBox="1"/>
                  <p:nvPr/>
                </p:nvSpPr>
                <p:spPr>
                  <a:xfrm>
                    <a:off x="5121213" y="4862460"/>
                    <a:ext cx="3975543" cy="62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ＭＳ Ｐゴシック"/>
                        <a:cs typeface="Calibri"/>
                      </a:rPr>
                      <a:t>下位階層</a:t>
                    </a:r>
                    <a:r>
                      <a:rPr lang="ja-JP" altLang="en-US">
                        <a:ea typeface="ＭＳ Ｐゴシック"/>
                        <a:cs typeface="Calibri"/>
                      </a:rPr>
                      <a:t>(Feature)</a:t>
                    </a:r>
                    <a:endParaRPr lang="ja-JP" altLang="en-US" b="1">
                      <a:ea typeface="ＭＳ Ｐゴシック"/>
                      <a:cs typeface="Calibri"/>
                    </a:endParaRPr>
                  </a:p>
                </p:txBody>
              </p:sp>
              <p:sp>
                <p:nvSpPr>
                  <p:cNvPr id="24" name="矢印: 左 23">
                    <a:extLst>
                      <a:ext uri="{FF2B5EF4-FFF2-40B4-BE49-F238E27FC236}">
                        <a16:creationId xmlns:a16="http://schemas.microsoft.com/office/drawing/2014/main" id="{78A78E78-C5FB-20FD-B51B-610CEF790418}"/>
                      </a:ext>
                    </a:extLst>
                  </p:cNvPr>
                  <p:cNvSpPr/>
                  <p:nvPr/>
                </p:nvSpPr>
                <p:spPr>
                  <a:xfrm rot="16200000" flipH="1">
                    <a:off x="5607806" y="3708830"/>
                    <a:ext cx="1475870" cy="765261"/>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sp>
                <p:nvSpPr>
                  <p:cNvPr id="25" name="テキスト ボックス 24">
                    <a:extLst>
                      <a:ext uri="{FF2B5EF4-FFF2-40B4-BE49-F238E27FC236}">
                        <a16:creationId xmlns:a16="http://schemas.microsoft.com/office/drawing/2014/main" id="{2856605C-9C08-3DAE-6530-4277D4B48DDA}"/>
                      </a:ext>
                    </a:extLst>
                  </p:cNvPr>
                  <p:cNvSpPr txBox="1"/>
                  <p:nvPr/>
                </p:nvSpPr>
                <p:spPr>
                  <a:xfrm>
                    <a:off x="5121212" y="1634738"/>
                    <a:ext cx="3975543" cy="62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ＭＳ Ｐゴシック"/>
                        <a:cs typeface="Calibri"/>
                      </a:rPr>
                      <a:t>上位階層</a:t>
                    </a:r>
                    <a:r>
                      <a:rPr lang="ja-JP" altLang="en-US">
                        <a:ea typeface="ＭＳ Ｐゴシック"/>
                        <a:cs typeface="Calibri"/>
                      </a:rPr>
                      <a:t>(Develop)</a:t>
                    </a:r>
                    <a:endParaRPr lang="ja-JP" altLang="en-US" b="1">
                      <a:ea typeface="ＭＳ Ｐゴシック"/>
                      <a:cs typeface="Calibri"/>
                    </a:endParaRPr>
                  </a:p>
                </p:txBody>
              </p:sp>
            </p:grpSp>
            <p:sp>
              <p:nvSpPr>
                <p:cNvPr id="39" name="正方形/長方形 38">
                  <a:extLst>
                    <a:ext uri="{FF2B5EF4-FFF2-40B4-BE49-F238E27FC236}">
                      <a16:creationId xmlns:a16="http://schemas.microsoft.com/office/drawing/2014/main" id="{981E1DE5-AC99-0F2B-3C4E-D5BDF95816AD}"/>
                    </a:ext>
                  </a:extLst>
                </p:cNvPr>
                <p:cNvSpPr/>
                <p:nvPr/>
              </p:nvSpPr>
              <p:spPr>
                <a:xfrm>
                  <a:off x="9163257" y="3135453"/>
                  <a:ext cx="1458265" cy="433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a:ea typeface="ＭＳ Ｐゴシック"/>
                      <a:cs typeface="Calibri"/>
                    </a:rPr>
                    <a:t>OK</a:t>
                  </a:r>
                  <a:endParaRPr lang="ja-JP" altLang="en-US" sz="2000" b="1"/>
                </a:p>
              </p:txBody>
            </p:sp>
            <p:sp>
              <p:nvSpPr>
                <p:cNvPr id="43" name="矢印: 左 42">
                  <a:extLst>
                    <a:ext uri="{FF2B5EF4-FFF2-40B4-BE49-F238E27FC236}">
                      <a16:creationId xmlns:a16="http://schemas.microsoft.com/office/drawing/2014/main" id="{D1994A59-E206-B984-25DE-3C7901957A40}"/>
                    </a:ext>
                  </a:extLst>
                </p:cNvPr>
                <p:cNvSpPr/>
                <p:nvPr/>
              </p:nvSpPr>
              <p:spPr>
                <a:xfrm rot="16200000" flipH="1">
                  <a:off x="9704283" y="2561806"/>
                  <a:ext cx="369741" cy="396552"/>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grpSp>
          <p:sp>
            <p:nvSpPr>
              <p:cNvPr id="46" name="テキスト ボックス 45">
                <a:extLst>
                  <a:ext uri="{FF2B5EF4-FFF2-40B4-BE49-F238E27FC236}">
                    <a16:creationId xmlns:a16="http://schemas.microsoft.com/office/drawing/2014/main" id="{D8743DC2-FA60-3552-001D-18EBC9D762DE}"/>
                  </a:ext>
                </a:extLst>
              </p:cNvPr>
              <p:cNvSpPr txBox="1"/>
              <p:nvPr/>
            </p:nvSpPr>
            <p:spPr>
              <a:xfrm>
                <a:off x="3716284" y="5412351"/>
                <a:ext cx="2358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a:solidFill>
                      <a:srgbClr val="000000"/>
                    </a:solidFill>
                    <a:ea typeface="ＭＳ Ｐゴシック"/>
                    <a:cs typeface="Calibri"/>
                  </a:rPr>
                  <a:t>プルリク</a:t>
                </a:r>
              </a:p>
            </p:txBody>
          </p:sp>
        </p:grpSp>
        <p:sp>
          <p:nvSpPr>
            <p:cNvPr id="47" name="テキスト ボックス 46">
              <a:extLst>
                <a:ext uri="{FF2B5EF4-FFF2-40B4-BE49-F238E27FC236}">
                  <a16:creationId xmlns:a16="http://schemas.microsoft.com/office/drawing/2014/main" id="{E72EE106-9B56-5177-16B5-BF80AE7800EF}"/>
                </a:ext>
              </a:extLst>
            </p:cNvPr>
            <p:cNvSpPr txBox="1"/>
            <p:nvPr/>
          </p:nvSpPr>
          <p:spPr>
            <a:xfrm>
              <a:off x="3347575" y="4048124"/>
              <a:ext cx="1215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マージ</a:t>
              </a:r>
            </a:p>
          </p:txBody>
        </p:sp>
      </p:grpSp>
    </p:spTree>
    <p:extLst>
      <p:ext uri="{BB962C8B-B14F-4D97-AF65-F5344CB8AC3E}">
        <p14:creationId xmlns:p14="http://schemas.microsoft.com/office/powerpoint/2010/main" val="1329966620"/>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xfrm>
            <a:off x="11610522" y="6369687"/>
            <a:ext cx="556770" cy="225062"/>
          </a:xfrm>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b="1" spc="60" dirty="0"/>
              <a:t>26</a:t>
            </a:fld>
            <a:endParaRPr b="1" spc="60"/>
          </a:p>
        </p:txBody>
      </p:sp>
      <p:sp>
        <p:nvSpPr>
          <p:cNvPr id="6" name="object 6"/>
          <p:cNvSpPr txBox="1">
            <a:spLocks noGrp="1"/>
          </p:cNvSpPr>
          <p:nvPr>
            <p:ph type="ftr" sz="quarter" idx="5"/>
          </p:nvPr>
        </p:nvSpPr>
        <p:spPr>
          <a:xfrm>
            <a:off x="4897120" y="6598425"/>
            <a:ext cx="3069732" cy="180178"/>
          </a:xfrm>
          <a:prstGeom prst="rect">
            <a:avLst/>
          </a:prstGeom>
        </p:spPr>
        <p:txBody>
          <a:bodyPr vert="horz" wrap="square" lIns="0" tIns="10795" rIns="0" bIns="0" rtlCol="0">
            <a:spAutoFit/>
          </a:bodyPr>
          <a:lstStyle/>
          <a:p>
            <a:pPr marL="12700">
              <a:lnSpc>
                <a:spcPct val="100000"/>
              </a:lnSpc>
              <a:spcBef>
                <a:spcPts val="85"/>
              </a:spcBef>
            </a:pPr>
            <a:r>
              <a:rPr b="1" spc="-120"/>
              <a:t>© </a:t>
            </a:r>
            <a:r>
              <a:rPr b="1" spc="135"/>
              <a:t> </a:t>
            </a:r>
            <a:r>
              <a:rPr b="1" spc="50"/>
              <a:t>2</a:t>
            </a:r>
            <a:r>
              <a:rPr b="1" spc="-25"/>
              <a:t> </a:t>
            </a:r>
            <a:r>
              <a:rPr b="1" spc="50"/>
              <a:t>0</a:t>
            </a:r>
            <a:r>
              <a:rPr b="1" spc="-25"/>
              <a:t> </a:t>
            </a:r>
            <a:r>
              <a:rPr b="1" spc="50"/>
              <a:t>2</a:t>
            </a:r>
            <a:r>
              <a:rPr b="1" spc="-25"/>
              <a:t> </a:t>
            </a:r>
            <a:r>
              <a:rPr b="1" spc="50"/>
              <a:t>3</a:t>
            </a:r>
            <a:r>
              <a:rPr b="1"/>
              <a:t> </a:t>
            </a:r>
            <a:r>
              <a:rPr b="1" spc="80"/>
              <a:t> </a:t>
            </a:r>
            <a:r>
              <a:rPr b="1" spc="150"/>
              <a:t>M</a:t>
            </a:r>
            <a:r>
              <a:rPr b="1" spc="-70"/>
              <a:t> </a:t>
            </a:r>
            <a:r>
              <a:rPr b="1" spc="50"/>
              <a:t>E</a:t>
            </a:r>
            <a:r>
              <a:rPr b="1" spc="-35"/>
              <a:t> </a:t>
            </a:r>
            <a:r>
              <a:rPr b="1"/>
              <a:t>T</a:t>
            </a:r>
            <a:r>
              <a:rPr b="1" spc="-10"/>
              <a:t> </a:t>
            </a:r>
            <a:r>
              <a:rPr b="1" spc="125"/>
              <a:t>A</a:t>
            </a:r>
            <a:r>
              <a:rPr b="1" spc="-10"/>
              <a:t> </a:t>
            </a:r>
            <a:r>
              <a:rPr b="1"/>
              <a:t>T</a:t>
            </a:r>
            <a:r>
              <a:rPr b="1" spc="-10"/>
              <a:t> </a:t>
            </a:r>
            <a:r>
              <a:rPr b="1" spc="50"/>
              <a:t>E</a:t>
            </a:r>
            <a:r>
              <a:rPr b="1" spc="-35"/>
              <a:t> </a:t>
            </a:r>
            <a:r>
              <a:rPr b="1" spc="125"/>
              <a:t>A</a:t>
            </a:r>
            <a:r>
              <a:rPr b="1" spc="-10"/>
              <a:t> </a:t>
            </a:r>
            <a:r>
              <a:rPr b="1" spc="150"/>
              <a:t>M</a:t>
            </a:r>
            <a:r>
              <a:rPr b="1" spc="-70"/>
              <a:t> </a:t>
            </a:r>
            <a:r>
              <a:rPr b="1" spc="-45"/>
              <a:t>,</a:t>
            </a:r>
            <a:r>
              <a:rPr b="1"/>
              <a:t> </a:t>
            </a:r>
            <a:r>
              <a:rPr b="1" spc="-85"/>
              <a:t> </a:t>
            </a:r>
            <a:r>
              <a:rPr b="1" spc="-120"/>
              <a:t>I</a:t>
            </a:r>
            <a:r>
              <a:rPr b="1" spc="-40"/>
              <a:t> </a:t>
            </a:r>
            <a:r>
              <a:rPr b="1" spc="40"/>
              <a:t>n</a:t>
            </a:r>
            <a:r>
              <a:rPr b="1" spc="-25"/>
              <a:t> </a:t>
            </a:r>
            <a:r>
              <a:rPr b="1" spc="55"/>
              <a:t>c</a:t>
            </a:r>
            <a:r>
              <a:rPr b="1" spc="-10"/>
              <a:t> </a:t>
            </a:r>
            <a:r>
              <a:rPr b="1"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grpSp>
        <p:nvGrpSpPr>
          <p:cNvPr id="17" name="グループ化 16">
            <a:extLst>
              <a:ext uri="{FF2B5EF4-FFF2-40B4-BE49-F238E27FC236}">
                <a16:creationId xmlns:a16="http://schemas.microsoft.com/office/drawing/2014/main" id="{A54353E4-0DF2-B205-449D-5625C6446DFB}"/>
              </a:ext>
            </a:extLst>
          </p:cNvPr>
          <p:cNvGrpSpPr/>
          <p:nvPr/>
        </p:nvGrpSpPr>
        <p:grpSpPr>
          <a:xfrm>
            <a:off x="698701" y="190554"/>
            <a:ext cx="9194278" cy="830997"/>
            <a:chOff x="698701" y="190554"/>
            <a:chExt cx="9194278" cy="830997"/>
          </a:xfrm>
        </p:grpSpPr>
        <p:sp>
          <p:nvSpPr>
            <p:cNvPr id="13" name="テキスト ボックス 12">
              <a:extLst>
                <a:ext uri="{FF2B5EF4-FFF2-40B4-BE49-F238E27FC236}">
                  <a16:creationId xmlns:a16="http://schemas.microsoft.com/office/drawing/2014/main" id="{C9C1371E-157F-195D-F4C8-6CDF73256FEE}"/>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基本操作</a:t>
              </a:r>
              <a:endParaRPr lang="ja-JP" sz="4800">
                <a:ea typeface="ＭＳ Ｐゴシック"/>
                <a:cs typeface="Calibri"/>
              </a:endParaRPr>
            </a:p>
          </p:txBody>
        </p:sp>
        <p:sp>
          <p:nvSpPr>
            <p:cNvPr id="14" name="テキスト ボックス 13">
              <a:extLst>
                <a:ext uri="{FF2B5EF4-FFF2-40B4-BE49-F238E27FC236}">
                  <a16:creationId xmlns:a16="http://schemas.microsoft.com/office/drawing/2014/main" id="{6FA3C8D3-1736-1318-4B63-2F2912CBA150}"/>
                </a:ext>
              </a:extLst>
            </p:cNvPr>
            <p:cNvSpPr txBox="1"/>
            <p:nvPr/>
          </p:nvSpPr>
          <p:spPr>
            <a:xfrm>
              <a:off x="5143698" y="398372"/>
              <a:ext cx="34560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ＭＳ Ｐゴシック"/>
                  <a:cs typeface="Calibri"/>
                </a:rPr>
                <a:t>Ⅳ</a:t>
              </a:r>
              <a:r>
                <a:rPr lang="ja-JP" altLang="en-US" sz="3200">
                  <a:ea typeface="ＭＳ Ｐゴシック"/>
                  <a:cs typeface="Calibri"/>
                </a:rPr>
                <a:t>、プルリクエスト</a:t>
              </a:r>
              <a:endParaRPr lang="ja-JP" altLang="en-US" sz="3200" b="1">
                <a:ea typeface="ＭＳ Ｐゴシック"/>
                <a:cs typeface="Calibri"/>
              </a:endParaRPr>
            </a:p>
          </p:txBody>
        </p:sp>
      </p:grpSp>
      <p:sp>
        <p:nvSpPr>
          <p:cNvPr id="12" name="テキスト ボックス 11">
            <a:extLst>
              <a:ext uri="{FF2B5EF4-FFF2-40B4-BE49-F238E27FC236}">
                <a16:creationId xmlns:a16="http://schemas.microsoft.com/office/drawing/2014/main" id="{A79211D5-98FF-A401-2517-4B4D10483E97}"/>
              </a:ext>
            </a:extLst>
          </p:cNvPr>
          <p:cNvSpPr txBox="1"/>
          <p:nvPr/>
        </p:nvSpPr>
        <p:spPr>
          <a:xfrm>
            <a:off x="514098" y="1206127"/>
            <a:ext cx="118776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u="sng">
                <a:ea typeface="ＭＳ Ｐゴシック"/>
                <a:cs typeface="Calibri"/>
              </a:rPr>
              <a:t>メリット</a:t>
            </a:r>
          </a:p>
          <a:p>
            <a:r>
              <a:rPr lang="ja-JP" altLang="en-US" sz="2800">
                <a:ea typeface="ＭＳ Ｐゴシック"/>
                <a:cs typeface="Calibri"/>
              </a:rPr>
              <a:t>システムの</a:t>
            </a:r>
            <a:r>
              <a:rPr lang="ja-JP" altLang="en-US" sz="2800" b="1">
                <a:ea typeface="ＭＳ Ｐゴシック"/>
                <a:cs typeface="Calibri"/>
              </a:rPr>
              <a:t>可用性、保守性の向上</a:t>
            </a:r>
          </a:p>
        </p:txBody>
      </p:sp>
      <p:grpSp>
        <p:nvGrpSpPr>
          <p:cNvPr id="60" name="グループ化 59">
            <a:extLst>
              <a:ext uri="{FF2B5EF4-FFF2-40B4-BE49-F238E27FC236}">
                <a16:creationId xmlns:a16="http://schemas.microsoft.com/office/drawing/2014/main" id="{C99EBCE4-6E81-5F9C-14C3-0F25EF99294F}"/>
              </a:ext>
            </a:extLst>
          </p:cNvPr>
          <p:cNvGrpSpPr/>
          <p:nvPr/>
        </p:nvGrpSpPr>
        <p:grpSpPr>
          <a:xfrm>
            <a:off x="2421368" y="2287669"/>
            <a:ext cx="7347428" cy="4272979"/>
            <a:chOff x="10671526" y="2134384"/>
            <a:chExt cx="5615610" cy="3288105"/>
          </a:xfrm>
        </p:grpSpPr>
        <p:sp>
          <p:nvSpPr>
            <p:cNvPr id="54" name="矢印: 右 53">
              <a:extLst>
                <a:ext uri="{FF2B5EF4-FFF2-40B4-BE49-F238E27FC236}">
                  <a16:creationId xmlns:a16="http://schemas.microsoft.com/office/drawing/2014/main" id="{133D2CDD-6195-1818-6573-96DF640D3631}"/>
                </a:ext>
              </a:extLst>
            </p:cNvPr>
            <p:cNvSpPr/>
            <p:nvPr/>
          </p:nvSpPr>
          <p:spPr>
            <a:xfrm>
              <a:off x="13481387" y="4924858"/>
              <a:ext cx="1028102" cy="20899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59" name="グループ化 58">
              <a:extLst>
                <a:ext uri="{FF2B5EF4-FFF2-40B4-BE49-F238E27FC236}">
                  <a16:creationId xmlns:a16="http://schemas.microsoft.com/office/drawing/2014/main" id="{18EB80F2-ED9D-5138-161C-697ECAD0DD44}"/>
                </a:ext>
              </a:extLst>
            </p:cNvPr>
            <p:cNvGrpSpPr/>
            <p:nvPr/>
          </p:nvGrpSpPr>
          <p:grpSpPr>
            <a:xfrm>
              <a:off x="10671526" y="2134384"/>
              <a:ext cx="5615610" cy="3288105"/>
              <a:chOff x="482849" y="3351126"/>
              <a:chExt cx="5615610" cy="3288105"/>
            </a:xfrm>
          </p:grpSpPr>
          <p:sp>
            <p:nvSpPr>
              <p:cNvPr id="9" name="テキスト ボックス 8">
                <a:extLst>
                  <a:ext uri="{FF2B5EF4-FFF2-40B4-BE49-F238E27FC236}">
                    <a16:creationId xmlns:a16="http://schemas.microsoft.com/office/drawing/2014/main" id="{78158CDF-39A1-81B1-2FAB-927223342B78}"/>
                  </a:ext>
                </a:extLst>
              </p:cNvPr>
              <p:cNvSpPr txBox="1"/>
              <p:nvPr/>
            </p:nvSpPr>
            <p:spPr>
              <a:xfrm>
                <a:off x="565862" y="3351126"/>
                <a:ext cx="4742528" cy="355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プルリクなし</a:t>
                </a:r>
              </a:p>
            </p:txBody>
          </p:sp>
          <p:sp>
            <p:nvSpPr>
              <p:cNvPr id="16" name="テキスト ボックス 15">
                <a:extLst>
                  <a:ext uri="{FF2B5EF4-FFF2-40B4-BE49-F238E27FC236}">
                    <a16:creationId xmlns:a16="http://schemas.microsoft.com/office/drawing/2014/main" id="{67D1313A-A552-7B4F-D22B-5FA9FA09DF6F}"/>
                  </a:ext>
                </a:extLst>
              </p:cNvPr>
              <p:cNvSpPr txBox="1"/>
              <p:nvPr/>
            </p:nvSpPr>
            <p:spPr>
              <a:xfrm>
                <a:off x="692865" y="5031349"/>
                <a:ext cx="4742528" cy="355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プルリクあり</a:t>
                </a:r>
              </a:p>
            </p:txBody>
          </p:sp>
          <p:pic>
            <p:nvPicPr>
              <p:cNvPr id="21" name="グラフィックス 20" descr="データベース 単色塗りつぶし">
                <a:extLst>
                  <a:ext uri="{FF2B5EF4-FFF2-40B4-BE49-F238E27FC236}">
                    <a16:creationId xmlns:a16="http://schemas.microsoft.com/office/drawing/2014/main" id="{51D9473D-BD6B-DBD4-5CCA-1F9E168CD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721" y="3844321"/>
                <a:ext cx="1028723" cy="924372"/>
              </a:xfrm>
              <a:prstGeom prst="rect">
                <a:avLst/>
              </a:prstGeom>
            </p:spPr>
          </p:pic>
          <p:pic>
            <p:nvPicPr>
              <p:cNvPr id="23" name="グラフィックス 22" descr="ロボット ハンド 枠線">
                <a:extLst>
                  <a:ext uri="{FF2B5EF4-FFF2-40B4-BE49-F238E27FC236}">
                    <a16:creationId xmlns:a16="http://schemas.microsoft.com/office/drawing/2014/main" id="{2B7D9CE0-E1EF-2774-2C2E-5D042F71E4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6316" y="3967316"/>
                <a:ext cx="914400" cy="914400"/>
              </a:xfrm>
              <a:prstGeom prst="rect">
                <a:avLst/>
              </a:prstGeom>
            </p:spPr>
          </p:pic>
          <p:pic>
            <p:nvPicPr>
              <p:cNvPr id="27" name="グラフィックス 26" descr="怒りマーク 枠線">
                <a:extLst>
                  <a:ext uri="{FF2B5EF4-FFF2-40B4-BE49-F238E27FC236}">
                    <a16:creationId xmlns:a16="http://schemas.microsoft.com/office/drawing/2014/main" id="{605245BB-E3DE-20BF-77F6-563BAAA2C2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3981" y="3451410"/>
                <a:ext cx="557981" cy="594853"/>
              </a:xfrm>
              <a:prstGeom prst="rect">
                <a:avLst/>
              </a:prstGeom>
            </p:spPr>
          </p:pic>
          <p:pic>
            <p:nvPicPr>
              <p:cNvPr id="29" name="グラフィックス 28" descr="混乱した人 枠線">
                <a:extLst>
                  <a:ext uri="{FF2B5EF4-FFF2-40B4-BE49-F238E27FC236}">
                    <a16:creationId xmlns:a16="http://schemas.microsoft.com/office/drawing/2014/main" id="{0D3C467E-7A1C-2669-3667-D90E81C9DF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8718" y="3652056"/>
                <a:ext cx="1258529" cy="1283109"/>
              </a:xfrm>
              <a:prstGeom prst="rect">
                <a:avLst/>
              </a:prstGeom>
            </p:spPr>
          </p:pic>
          <p:pic>
            <p:nvPicPr>
              <p:cNvPr id="33" name="図 32">
                <a:extLst>
                  <a:ext uri="{FF2B5EF4-FFF2-40B4-BE49-F238E27FC236}">
                    <a16:creationId xmlns:a16="http://schemas.microsoft.com/office/drawing/2014/main" id="{7DC95121-24C6-C92C-A3D5-6D3D32E5D3A1}"/>
                  </a:ext>
                </a:extLst>
              </p:cNvPr>
              <p:cNvPicPr>
                <a:picLocks noChangeAspect="1"/>
              </p:cNvPicPr>
              <p:nvPr/>
            </p:nvPicPr>
            <p:blipFill>
              <a:blip r:embed="rId11"/>
              <a:stretch>
                <a:fillRect/>
              </a:stretch>
            </p:blipFill>
            <p:spPr>
              <a:xfrm>
                <a:off x="3341738" y="3965548"/>
                <a:ext cx="675740" cy="577646"/>
              </a:xfrm>
              <a:prstGeom prst="rect">
                <a:avLst/>
              </a:prstGeom>
            </p:spPr>
          </p:pic>
          <p:sp>
            <p:nvSpPr>
              <p:cNvPr id="48" name="矢印: 右 47">
                <a:extLst>
                  <a:ext uri="{FF2B5EF4-FFF2-40B4-BE49-F238E27FC236}">
                    <a16:creationId xmlns:a16="http://schemas.microsoft.com/office/drawing/2014/main" id="{6A85DB07-1A57-05CF-F3AF-AA5609A4EEC1}"/>
                  </a:ext>
                </a:extLst>
              </p:cNvPr>
              <p:cNvSpPr/>
              <p:nvPr/>
            </p:nvSpPr>
            <p:spPr>
              <a:xfrm>
                <a:off x="1645808" y="4322634"/>
                <a:ext cx="1581166" cy="15982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テキスト ボックス 48">
                <a:extLst>
                  <a:ext uri="{FF2B5EF4-FFF2-40B4-BE49-F238E27FC236}">
                    <a16:creationId xmlns:a16="http://schemas.microsoft.com/office/drawing/2014/main" id="{AF9C1FDE-F4BE-6510-958D-DA8E8F592766}"/>
                  </a:ext>
                </a:extLst>
              </p:cNvPr>
              <p:cNvSpPr txBox="1"/>
              <p:nvPr/>
            </p:nvSpPr>
            <p:spPr>
              <a:xfrm>
                <a:off x="1762124" y="3876059"/>
                <a:ext cx="1252077" cy="473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リリース</a:t>
                </a:r>
              </a:p>
            </p:txBody>
          </p:sp>
          <p:pic>
            <p:nvPicPr>
              <p:cNvPr id="50" name="グラフィックス 49" descr="データベース 単色塗りつぶし">
                <a:extLst>
                  <a:ext uri="{FF2B5EF4-FFF2-40B4-BE49-F238E27FC236}">
                    <a16:creationId xmlns:a16="http://schemas.microsoft.com/office/drawing/2014/main" id="{58B15FD8-3541-AA61-8A86-CC2A05F71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49" y="5614126"/>
                <a:ext cx="1028723" cy="924372"/>
              </a:xfrm>
              <a:prstGeom prst="rect">
                <a:avLst/>
              </a:prstGeom>
            </p:spPr>
          </p:pic>
          <p:sp>
            <p:nvSpPr>
              <p:cNvPr id="52" name="矢印: 右 51">
                <a:extLst>
                  <a:ext uri="{FF2B5EF4-FFF2-40B4-BE49-F238E27FC236}">
                    <a16:creationId xmlns:a16="http://schemas.microsoft.com/office/drawing/2014/main" id="{D531FDA3-0D60-6150-B6FB-7D94AE577059}"/>
                  </a:ext>
                </a:extLst>
              </p:cNvPr>
              <p:cNvSpPr/>
              <p:nvPr/>
            </p:nvSpPr>
            <p:spPr>
              <a:xfrm>
                <a:off x="1387710" y="6080149"/>
                <a:ext cx="1028102" cy="20899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3" name="グラフィックス 52" descr="プログラマー男性 枠線">
                <a:extLst>
                  <a:ext uri="{FF2B5EF4-FFF2-40B4-BE49-F238E27FC236}">
                    <a16:creationId xmlns:a16="http://schemas.microsoft.com/office/drawing/2014/main" id="{F3DA24BD-8304-335B-7C52-D2FBF4F093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18735" y="5614219"/>
                <a:ext cx="914400" cy="914400"/>
              </a:xfrm>
              <a:prstGeom prst="rect">
                <a:avLst/>
              </a:prstGeom>
            </p:spPr>
          </p:pic>
          <p:pic>
            <p:nvPicPr>
              <p:cNvPr id="55" name="グラフィックス 54" descr="ロボット ハンド 枠線">
                <a:extLst>
                  <a:ext uri="{FF2B5EF4-FFF2-40B4-BE49-F238E27FC236}">
                    <a16:creationId xmlns:a16="http://schemas.microsoft.com/office/drawing/2014/main" id="{5FD75F2E-4B07-AD53-5C39-783C916CEA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8089" y="5724831"/>
                <a:ext cx="914400" cy="914400"/>
              </a:xfrm>
              <a:prstGeom prst="rect">
                <a:avLst/>
              </a:prstGeom>
            </p:spPr>
          </p:pic>
          <p:pic>
            <p:nvPicPr>
              <p:cNvPr id="57" name="グラフィックス 56" descr="星 枠線">
                <a:extLst>
                  <a:ext uri="{FF2B5EF4-FFF2-40B4-BE49-F238E27FC236}">
                    <a16:creationId xmlns:a16="http://schemas.microsoft.com/office/drawing/2014/main" id="{D3841BF7-1B81-FA4E-A8AB-679D6B931D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16847" y="5196348"/>
                <a:ext cx="914400" cy="914400"/>
              </a:xfrm>
              <a:prstGeom prst="rect">
                <a:avLst/>
              </a:prstGeom>
            </p:spPr>
          </p:pic>
          <p:pic>
            <p:nvPicPr>
              <p:cNvPr id="58" name="グラフィックス 57" descr="親指を立てるしぐさ 枠線">
                <a:extLst>
                  <a:ext uri="{FF2B5EF4-FFF2-40B4-BE49-F238E27FC236}">
                    <a16:creationId xmlns:a16="http://schemas.microsoft.com/office/drawing/2014/main" id="{62859CD0-82D2-F558-D032-8CDFC8361D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42155" y="5860025"/>
                <a:ext cx="656304" cy="705465"/>
              </a:xfrm>
              <a:prstGeom prst="rect">
                <a:avLst/>
              </a:prstGeom>
            </p:spPr>
          </p:pic>
        </p:grpSp>
      </p:grpSp>
      <p:sp>
        <p:nvSpPr>
          <p:cNvPr id="7" name="テキスト ボックス 6">
            <a:extLst>
              <a:ext uri="{FF2B5EF4-FFF2-40B4-BE49-F238E27FC236}">
                <a16:creationId xmlns:a16="http://schemas.microsoft.com/office/drawing/2014/main" id="{A3DC008A-42A4-7F92-70E0-96CCB03EA2AA}"/>
              </a:ext>
            </a:extLst>
          </p:cNvPr>
          <p:cNvSpPr txBox="1"/>
          <p:nvPr/>
        </p:nvSpPr>
        <p:spPr>
          <a:xfrm>
            <a:off x="6094836" y="5373597"/>
            <a:ext cx="1638209" cy="6159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リリース</a:t>
            </a:r>
          </a:p>
        </p:txBody>
      </p:sp>
    </p:spTree>
    <p:extLst>
      <p:ext uri="{BB962C8B-B14F-4D97-AF65-F5344CB8AC3E}">
        <p14:creationId xmlns:p14="http://schemas.microsoft.com/office/powerpoint/2010/main" val="599564888"/>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27</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アジェンダ</a:t>
            </a:r>
          </a:p>
        </p:txBody>
      </p:sp>
      <p:sp>
        <p:nvSpPr>
          <p:cNvPr id="7" name="テキスト ボックス 6">
            <a:extLst>
              <a:ext uri="{FF2B5EF4-FFF2-40B4-BE49-F238E27FC236}">
                <a16:creationId xmlns:a16="http://schemas.microsoft.com/office/drawing/2014/main" id="{B19C19AF-A900-2FFC-EA54-64BDC8F8BA89}"/>
              </a:ext>
            </a:extLst>
          </p:cNvPr>
          <p:cNvSpPr txBox="1"/>
          <p:nvPr/>
        </p:nvSpPr>
        <p:spPr>
          <a:xfrm>
            <a:off x="938627" y="1714958"/>
            <a:ext cx="108775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solidFill>
                  <a:schemeClr val="bg1">
                    <a:lumMod val="76000"/>
                  </a:schemeClr>
                </a:solidFill>
                <a:ea typeface="ＭＳ Ｐゴシック"/>
                <a:cs typeface="Calibri"/>
              </a:rPr>
              <a:t>1、ゴール</a:t>
            </a:r>
          </a:p>
          <a:p>
            <a:pPr algn="l"/>
            <a:r>
              <a:rPr lang="ja-JP" altLang="en-US" sz="4400">
                <a:solidFill>
                  <a:schemeClr val="bg1">
                    <a:lumMod val="76000"/>
                  </a:schemeClr>
                </a:solidFill>
                <a:ea typeface="ＭＳ Ｐゴシック"/>
                <a:cs typeface="Calibri"/>
              </a:rPr>
              <a:t>2、Gitとは</a:t>
            </a:r>
            <a:endParaRPr lang="ja-JP" sz="2800">
              <a:solidFill>
                <a:schemeClr val="bg1">
                  <a:lumMod val="76000"/>
                </a:schemeClr>
              </a:solidFill>
            </a:endParaRPr>
          </a:p>
          <a:p>
            <a:r>
              <a:rPr lang="ja-JP" altLang="en-US" sz="4400">
                <a:solidFill>
                  <a:schemeClr val="bg1">
                    <a:lumMod val="75000"/>
                  </a:schemeClr>
                </a:solidFill>
                <a:ea typeface="ＭＳ Ｐゴシック"/>
                <a:cs typeface="Calibri"/>
              </a:rPr>
              <a:t>3、</a:t>
            </a:r>
            <a:r>
              <a:rPr lang="ja-JP" sz="4400">
                <a:solidFill>
                  <a:schemeClr val="bg1">
                    <a:lumMod val="75000"/>
                  </a:schemeClr>
                </a:solidFill>
                <a:ea typeface="ＭＳ Ｐゴシック"/>
                <a:cs typeface="Calibri"/>
              </a:rPr>
              <a:t>Gitを使うメリット</a:t>
            </a:r>
          </a:p>
          <a:p>
            <a:r>
              <a:rPr lang="ja-JP" altLang="en-US" sz="4400">
                <a:solidFill>
                  <a:schemeClr val="bg1">
                    <a:lumMod val="76000"/>
                  </a:schemeClr>
                </a:solidFill>
                <a:ea typeface="ＭＳ Ｐゴシック"/>
                <a:cs typeface="Calibri"/>
              </a:rPr>
              <a:t>4、</a:t>
            </a:r>
            <a:r>
              <a:rPr lang="ja-JP" sz="4400">
                <a:solidFill>
                  <a:schemeClr val="bg1">
                    <a:lumMod val="76000"/>
                  </a:schemeClr>
                </a:solidFill>
                <a:ea typeface="ＭＳ Ｐゴシック"/>
                <a:cs typeface="Calibri"/>
              </a:rPr>
              <a:t>基本操作</a:t>
            </a:r>
            <a:endParaRPr lang="ja-JP" sz="2800">
              <a:solidFill>
                <a:schemeClr val="bg1">
                  <a:lumMod val="76000"/>
                </a:schemeClr>
              </a:solidFill>
              <a:ea typeface="ＭＳ Ｐゴシック"/>
              <a:cs typeface="Calibri"/>
            </a:endParaRPr>
          </a:p>
          <a:p>
            <a:r>
              <a:rPr lang="ja-JP" altLang="en-US" sz="4400">
                <a:ea typeface="ＭＳ Ｐゴシック"/>
                <a:cs typeface="Calibri"/>
              </a:rPr>
              <a:t>5、ブランチ</a:t>
            </a:r>
            <a:endParaRPr lang="ja-JP" sz="2800">
              <a:ea typeface="ＭＳ Ｐゴシック"/>
              <a:cs typeface="Calibri"/>
            </a:endParaRPr>
          </a:p>
          <a:p>
            <a:r>
              <a:rPr lang="ja-JP" altLang="en-US" sz="4400">
                <a:solidFill>
                  <a:schemeClr val="bg1">
                    <a:lumMod val="76000"/>
                  </a:schemeClr>
                </a:solidFill>
                <a:ea typeface="ＭＳ Ｐゴシック"/>
                <a:cs typeface="Calibri"/>
              </a:rPr>
              <a:t>6、コンサルでも使えたほうがいい</a:t>
            </a:r>
            <a:endParaRPr lang="ja-JP" sz="2800">
              <a:solidFill>
                <a:schemeClr val="bg1">
                  <a:lumMod val="76000"/>
                </a:schemeClr>
              </a:solidFill>
              <a:ea typeface="ＭＳ Ｐゴシック"/>
              <a:cs typeface="Calibri"/>
            </a:endParaRPr>
          </a:p>
        </p:txBody>
      </p:sp>
    </p:spTree>
    <p:extLst>
      <p:ext uri="{BB962C8B-B14F-4D97-AF65-F5344CB8AC3E}">
        <p14:creationId xmlns:p14="http://schemas.microsoft.com/office/powerpoint/2010/main" val="4026527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28</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grpSp>
        <p:nvGrpSpPr>
          <p:cNvPr id="2" name="グループ化 1">
            <a:extLst>
              <a:ext uri="{FF2B5EF4-FFF2-40B4-BE49-F238E27FC236}">
                <a16:creationId xmlns:a16="http://schemas.microsoft.com/office/drawing/2014/main" id="{8277CC94-DC0D-ED38-1CEB-6258552B1BE1}"/>
              </a:ext>
            </a:extLst>
          </p:cNvPr>
          <p:cNvGrpSpPr/>
          <p:nvPr/>
        </p:nvGrpSpPr>
        <p:grpSpPr>
          <a:xfrm>
            <a:off x="1171541" y="3033374"/>
            <a:ext cx="10901822" cy="3318597"/>
            <a:chOff x="649430" y="3075707"/>
            <a:chExt cx="10901822" cy="3318597"/>
          </a:xfrm>
        </p:grpSpPr>
        <p:cxnSp>
          <p:nvCxnSpPr>
            <p:cNvPr id="40" name="直線矢印コネクタ 39">
              <a:extLst>
                <a:ext uri="{FF2B5EF4-FFF2-40B4-BE49-F238E27FC236}">
                  <a16:creationId xmlns:a16="http://schemas.microsoft.com/office/drawing/2014/main" id="{3121BBFE-2C7C-106D-62CB-E394D0F35B0D}"/>
                </a:ext>
              </a:extLst>
            </p:cNvPr>
            <p:cNvCxnSpPr>
              <a:cxnSpLocks/>
            </p:cNvCxnSpPr>
            <p:nvPr/>
          </p:nvCxnSpPr>
          <p:spPr>
            <a:xfrm flipH="1">
              <a:off x="10661072" y="4334158"/>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FD3F579-886F-3AEA-2294-E9575CA9FA3D}"/>
                </a:ext>
              </a:extLst>
            </p:cNvPr>
            <p:cNvCxnSpPr>
              <a:cxnSpLocks/>
            </p:cNvCxnSpPr>
            <p:nvPr/>
          </p:nvCxnSpPr>
          <p:spPr>
            <a:xfrm>
              <a:off x="7393709" y="3410524"/>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90C486D6-EE12-33DB-A99A-4A0FC6E7A2BB}"/>
                </a:ext>
              </a:extLst>
            </p:cNvPr>
            <p:cNvCxnSpPr>
              <a:cxnSpLocks/>
            </p:cNvCxnSpPr>
            <p:nvPr/>
          </p:nvCxnSpPr>
          <p:spPr>
            <a:xfrm>
              <a:off x="7740075" y="4287975"/>
              <a:ext cx="3795680" cy="2310"/>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22FBC23-C27F-8EE3-65C4-E1377512208F}"/>
                </a:ext>
              </a:extLst>
            </p:cNvPr>
            <p:cNvCxnSpPr>
              <a:cxnSpLocks/>
            </p:cNvCxnSpPr>
            <p:nvPr/>
          </p:nvCxnSpPr>
          <p:spPr>
            <a:xfrm>
              <a:off x="4218709" y="4380343"/>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E362EE1-5FC3-F15E-4EC1-5A6B15AA382B}"/>
                </a:ext>
              </a:extLst>
            </p:cNvPr>
            <p:cNvCxnSpPr>
              <a:cxnSpLocks/>
            </p:cNvCxnSpPr>
            <p:nvPr/>
          </p:nvCxnSpPr>
          <p:spPr>
            <a:xfrm flipH="1">
              <a:off x="6227617" y="3422071"/>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BFAE48D-B419-BC72-1A33-738B90FFDC0A}"/>
                </a:ext>
              </a:extLst>
            </p:cNvPr>
            <p:cNvCxnSpPr>
              <a:cxnSpLocks/>
            </p:cNvCxnSpPr>
            <p:nvPr/>
          </p:nvCxnSpPr>
          <p:spPr>
            <a:xfrm>
              <a:off x="3456709" y="3445161"/>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1705499C-4547-7E63-45A5-7CC930A3A519}"/>
                </a:ext>
              </a:extLst>
            </p:cNvPr>
            <p:cNvSpPr/>
            <p:nvPr/>
          </p:nvSpPr>
          <p:spPr>
            <a:xfrm>
              <a:off x="649431" y="3075707"/>
              <a:ext cx="1990003" cy="57077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Master</a:t>
              </a:r>
            </a:p>
          </p:txBody>
        </p:sp>
        <p:sp>
          <p:nvSpPr>
            <p:cNvPr id="8" name="正方形/長方形 7">
              <a:extLst>
                <a:ext uri="{FF2B5EF4-FFF2-40B4-BE49-F238E27FC236}">
                  <a16:creationId xmlns:a16="http://schemas.microsoft.com/office/drawing/2014/main" id="{9569EC10-D672-9789-8831-D3E13CE36814}"/>
                </a:ext>
              </a:extLst>
            </p:cNvPr>
            <p:cNvSpPr/>
            <p:nvPr/>
          </p:nvSpPr>
          <p:spPr>
            <a:xfrm>
              <a:off x="649430" y="3999343"/>
              <a:ext cx="1990003" cy="57077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Develop</a:t>
              </a:r>
              <a:endParaRPr lang="ja-JP" altLang="en-US">
                <a:solidFill>
                  <a:srgbClr val="000000"/>
                </a:solidFill>
                <a:cs typeface="Calibri"/>
              </a:endParaRPr>
            </a:p>
          </p:txBody>
        </p:sp>
        <p:sp>
          <p:nvSpPr>
            <p:cNvPr id="9" name="正方形/長方形 8">
              <a:extLst>
                <a:ext uri="{FF2B5EF4-FFF2-40B4-BE49-F238E27FC236}">
                  <a16:creationId xmlns:a16="http://schemas.microsoft.com/office/drawing/2014/main" id="{783CEEC7-39DA-BE64-37F6-741F51B6F460}"/>
                </a:ext>
              </a:extLst>
            </p:cNvPr>
            <p:cNvSpPr/>
            <p:nvPr/>
          </p:nvSpPr>
          <p:spPr>
            <a:xfrm>
              <a:off x="649430" y="4899888"/>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Feature1</a:t>
              </a:r>
              <a:endParaRPr lang="ja-JP" altLang="en-US">
                <a:solidFill>
                  <a:srgbClr val="000000"/>
                </a:solidFill>
                <a:cs typeface="Calibri"/>
              </a:endParaRPr>
            </a:p>
          </p:txBody>
        </p:sp>
        <p:sp>
          <p:nvSpPr>
            <p:cNvPr id="10" name="正方形/長方形 9">
              <a:extLst>
                <a:ext uri="{FF2B5EF4-FFF2-40B4-BE49-F238E27FC236}">
                  <a16:creationId xmlns:a16="http://schemas.microsoft.com/office/drawing/2014/main" id="{20EFD3B4-472C-B1C2-67DB-B3AE38ADB1F4}"/>
                </a:ext>
              </a:extLst>
            </p:cNvPr>
            <p:cNvSpPr/>
            <p:nvPr/>
          </p:nvSpPr>
          <p:spPr>
            <a:xfrm>
              <a:off x="649430" y="5823525"/>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Feature2</a:t>
              </a:r>
              <a:endParaRPr lang="ja-JP" altLang="en-US" b="1">
                <a:solidFill>
                  <a:srgbClr val="000000"/>
                </a:solidFill>
              </a:endParaRPr>
            </a:p>
          </p:txBody>
        </p:sp>
        <p:cxnSp>
          <p:nvCxnSpPr>
            <p:cNvPr id="13" name="直線矢印コネクタ 12">
              <a:extLst>
                <a:ext uri="{FF2B5EF4-FFF2-40B4-BE49-F238E27FC236}">
                  <a16:creationId xmlns:a16="http://schemas.microsoft.com/office/drawing/2014/main" id="{F7DCA24B-C5B4-DCF4-89B6-56F558882CBA}"/>
                </a:ext>
              </a:extLst>
            </p:cNvPr>
            <p:cNvCxnSpPr/>
            <p:nvPr/>
          </p:nvCxnSpPr>
          <p:spPr>
            <a:xfrm flipV="1">
              <a:off x="2648529" y="3366653"/>
              <a:ext cx="8902723" cy="9235"/>
            </a:xfrm>
            <a:prstGeom prst="straightConnector1">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フローチャート: 結合子 11">
              <a:extLst>
                <a:ext uri="{FF2B5EF4-FFF2-40B4-BE49-F238E27FC236}">
                  <a16:creationId xmlns:a16="http://schemas.microsoft.com/office/drawing/2014/main" id="{67D335C7-32F7-86C2-CCC5-8E7E63470491}"/>
                </a:ext>
              </a:extLst>
            </p:cNvPr>
            <p:cNvSpPr/>
            <p:nvPr/>
          </p:nvSpPr>
          <p:spPr>
            <a:xfrm>
              <a:off x="3237490" y="3187843"/>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矢印コネクタ 13">
              <a:extLst>
                <a:ext uri="{FF2B5EF4-FFF2-40B4-BE49-F238E27FC236}">
                  <a16:creationId xmlns:a16="http://schemas.microsoft.com/office/drawing/2014/main" id="{7526939C-A07F-2299-F4F5-2EEF54E7A3FB}"/>
                </a:ext>
              </a:extLst>
            </p:cNvPr>
            <p:cNvCxnSpPr>
              <a:cxnSpLocks/>
            </p:cNvCxnSpPr>
            <p:nvPr/>
          </p:nvCxnSpPr>
          <p:spPr>
            <a:xfrm flipV="1">
              <a:off x="3803074" y="4301832"/>
              <a:ext cx="2433320" cy="20781"/>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4AF00C9-0575-4C4F-8239-031548626E8A}"/>
                </a:ext>
              </a:extLst>
            </p:cNvPr>
            <p:cNvCxnSpPr>
              <a:cxnSpLocks/>
            </p:cNvCxnSpPr>
            <p:nvPr/>
          </p:nvCxnSpPr>
          <p:spPr>
            <a:xfrm flipV="1">
              <a:off x="4565073" y="5237014"/>
              <a:ext cx="679794" cy="9235"/>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1FB5AA0-EF2F-1C37-634F-1255C4D559CC}"/>
                </a:ext>
              </a:extLst>
            </p:cNvPr>
            <p:cNvCxnSpPr>
              <a:cxnSpLocks/>
            </p:cNvCxnSpPr>
            <p:nvPr/>
          </p:nvCxnSpPr>
          <p:spPr>
            <a:xfrm>
              <a:off x="10187710" y="5846614"/>
              <a:ext cx="1341734" cy="16422"/>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フローチャート: 結合子 18">
              <a:extLst>
                <a:ext uri="{FF2B5EF4-FFF2-40B4-BE49-F238E27FC236}">
                  <a16:creationId xmlns:a16="http://schemas.microsoft.com/office/drawing/2014/main" id="{E3121EDA-7668-05C3-2D9C-CFDF18BEA93C}"/>
                </a:ext>
              </a:extLst>
            </p:cNvPr>
            <p:cNvSpPr/>
            <p:nvPr/>
          </p:nvSpPr>
          <p:spPr>
            <a:xfrm>
              <a:off x="6458671" y="321093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フローチャート: 結合子 20">
              <a:extLst>
                <a:ext uri="{FF2B5EF4-FFF2-40B4-BE49-F238E27FC236}">
                  <a16:creationId xmlns:a16="http://schemas.microsoft.com/office/drawing/2014/main" id="{3F736BF6-D7A0-B012-4E8F-FF3E8114AB06}"/>
                </a:ext>
              </a:extLst>
            </p:cNvPr>
            <p:cNvSpPr/>
            <p:nvPr/>
          </p:nvSpPr>
          <p:spPr>
            <a:xfrm>
              <a:off x="4034125" y="418075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3" name="直線矢印コネクタ 22">
              <a:extLst>
                <a:ext uri="{FF2B5EF4-FFF2-40B4-BE49-F238E27FC236}">
                  <a16:creationId xmlns:a16="http://schemas.microsoft.com/office/drawing/2014/main" id="{98EB8CF1-06D0-F902-02FE-D9A685342084}"/>
                </a:ext>
              </a:extLst>
            </p:cNvPr>
            <p:cNvCxnSpPr>
              <a:cxnSpLocks/>
            </p:cNvCxnSpPr>
            <p:nvPr/>
          </p:nvCxnSpPr>
          <p:spPr>
            <a:xfrm flipH="1">
              <a:off x="5223162" y="4368795"/>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フローチャート: 結合子 23">
              <a:extLst>
                <a:ext uri="{FF2B5EF4-FFF2-40B4-BE49-F238E27FC236}">
                  <a16:creationId xmlns:a16="http://schemas.microsoft.com/office/drawing/2014/main" id="{82C0143F-5F58-732E-D524-14272D32FE21}"/>
                </a:ext>
              </a:extLst>
            </p:cNvPr>
            <p:cNvSpPr/>
            <p:nvPr/>
          </p:nvSpPr>
          <p:spPr>
            <a:xfrm flipH="1">
              <a:off x="5396488" y="418075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フローチャート: 結合子 24">
              <a:extLst>
                <a:ext uri="{FF2B5EF4-FFF2-40B4-BE49-F238E27FC236}">
                  <a16:creationId xmlns:a16="http://schemas.microsoft.com/office/drawing/2014/main" id="{5CCBF0CC-F9C5-2846-5D3D-D0A832F80AF2}"/>
                </a:ext>
              </a:extLst>
            </p:cNvPr>
            <p:cNvSpPr/>
            <p:nvPr/>
          </p:nvSpPr>
          <p:spPr>
            <a:xfrm>
              <a:off x="7209126" y="3187843"/>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1" name="直線矢印コネクタ 30">
              <a:extLst>
                <a:ext uri="{FF2B5EF4-FFF2-40B4-BE49-F238E27FC236}">
                  <a16:creationId xmlns:a16="http://schemas.microsoft.com/office/drawing/2014/main" id="{8B42CB97-3F6F-6E28-F797-BA35C2F9183F}"/>
                </a:ext>
              </a:extLst>
            </p:cNvPr>
            <p:cNvCxnSpPr>
              <a:cxnSpLocks/>
            </p:cNvCxnSpPr>
            <p:nvPr/>
          </p:nvCxnSpPr>
          <p:spPr>
            <a:xfrm>
              <a:off x="8005618" y="4334159"/>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D520F4E-C006-71EB-44AE-4A954A657751}"/>
                </a:ext>
              </a:extLst>
            </p:cNvPr>
            <p:cNvCxnSpPr>
              <a:cxnSpLocks/>
            </p:cNvCxnSpPr>
            <p:nvPr/>
          </p:nvCxnSpPr>
          <p:spPr>
            <a:xfrm>
              <a:off x="8351984" y="5211611"/>
              <a:ext cx="287249" cy="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フローチャート: 結合子 32">
              <a:extLst>
                <a:ext uri="{FF2B5EF4-FFF2-40B4-BE49-F238E27FC236}">
                  <a16:creationId xmlns:a16="http://schemas.microsoft.com/office/drawing/2014/main" id="{BE4B1ADC-881F-AC00-19DA-0DB26154E53A}"/>
                </a:ext>
              </a:extLst>
            </p:cNvPr>
            <p:cNvSpPr/>
            <p:nvPr/>
          </p:nvSpPr>
          <p:spPr>
            <a:xfrm>
              <a:off x="7821034" y="4134569"/>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直線矢印コネクタ 33">
              <a:extLst>
                <a:ext uri="{FF2B5EF4-FFF2-40B4-BE49-F238E27FC236}">
                  <a16:creationId xmlns:a16="http://schemas.microsoft.com/office/drawing/2014/main" id="{FD94ED8C-CE1C-8F52-6449-54537876C35C}"/>
                </a:ext>
              </a:extLst>
            </p:cNvPr>
            <p:cNvCxnSpPr>
              <a:cxnSpLocks/>
            </p:cNvCxnSpPr>
            <p:nvPr/>
          </p:nvCxnSpPr>
          <p:spPr>
            <a:xfrm flipH="1">
              <a:off x="8629072" y="4334159"/>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フローチャート: 結合子 34">
              <a:extLst>
                <a:ext uri="{FF2B5EF4-FFF2-40B4-BE49-F238E27FC236}">
                  <a16:creationId xmlns:a16="http://schemas.microsoft.com/office/drawing/2014/main" id="{916C8FB3-8F35-A802-E1C8-5D2775F47AE4}"/>
                </a:ext>
              </a:extLst>
            </p:cNvPr>
            <p:cNvSpPr/>
            <p:nvPr/>
          </p:nvSpPr>
          <p:spPr>
            <a:xfrm flipH="1">
              <a:off x="8825488" y="414611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ローチャート: 結合子 35">
              <a:extLst>
                <a:ext uri="{FF2B5EF4-FFF2-40B4-BE49-F238E27FC236}">
                  <a16:creationId xmlns:a16="http://schemas.microsoft.com/office/drawing/2014/main" id="{C81201F7-32D5-BD70-ACCF-B39B58F74DCF}"/>
                </a:ext>
              </a:extLst>
            </p:cNvPr>
            <p:cNvSpPr/>
            <p:nvPr/>
          </p:nvSpPr>
          <p:spPr>
            <a:xfrm>
              <a:off x="9402761" y="414611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矢印コネクタ 36">
              <a:extLst>
                <a:ext uri="{FF2B5EF4-FFF2-40B4-BE49-F238E27FC236}">
                  <a16:creationId xmlns:a16="http://schemas.microsoft.com/office/drawing/2014/main" id="{BB063C4F-5A28-0778-4DBD-328C21F79348}"/>
                </a:ext>
              </a:extLst>
            </p:cNvPr>
            <p:cNvCxnSpPr>
              <a:cxnSpLocks/>
            </p:cNvCxnSpPr>
            <p:nvPr/>
          </p:nvCxnSpPr>
          <p:spPr>
            <a:xfrm>
              <a:off x="9633526" y="4472704"/>
              <a:ext cx="572193" cy="1376218"/>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フローチャート: 結合子 37">
              <a:extLst>
                <a:ext uri="{FF2B5EF4-FFF2-40B4-BE49-F238E27FC236}">
                  <a16:creationId xmlns:a16="http://schemas.microsoft.com/office/drawing/2014/main" id="{3E18741F-E3F1-6430-0512-F6E80567E9F0}"/>
                </a:ext>
              </a:extLst>
            </p:cNvPr>
            <p:cNvSpPr/>
            <p:nvPr/>
          </p:nvSpPr>
          <p:spPr>
            <a:xfrm flipH="1">
              <a:off x="10811306" y="4111477"/>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9" name="直線矢印コネクタ 38">
              <a:extLst>
                <a:ext uri="{FF2B5EF4-FFF2-40B4-BE49-F238E27FC236}">
                  <a16:creationId xmlns:a16="http://schemas.microsoft.com/office/drawing/2014/main" id="{EE1CB624-25DD-68FF-7FE5-6E6637CF2EA4}"/>
                </a:ext>
              </a:extLst>
            </p:cNvPr>
            <p:cNvCxnSpPr>
              <a:cxnSpLocks/>
            </p:cNvCxnSpPr>
            <p:nvPr/>
          </p:nvCxnSpPr>
          <p:spPr>
            <a:xfrm>
              <a:off x="9945255" y="5211613"/>
              <a:ext cx="737522" cy="231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2" name="テキスト ボックス 41">
            <a:extLst>
              <a:ext uri="{FF2B5EF4-FFF2-40B4-BE49-F238E27FC236}">
                <a16:creationId xmlns:a16="http://schemas.microsoft.com/office/drawing/2014/main" id="{2E7B919F-3183-C56F-E006-0C52F426E7D4}"/>
              </a:ext>
            </a:extLst>
          </p:cNvPr>
          <p:cNvSpPr txBox="1"/>
          <p:nvPr/>
        </p:nvSpPr>
        <p:spPr>
          <a:xfrm>
            <a:off x="851755" y="1323171"/>
            <a:ext cx="996824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latin typeface="ＭＳ Ｐゴシック"/>
                <a:ea typeface="ＭＳ Ｐゴシック"/>
                <a:cs typeface="Calibri"/>
              </a:rPr>
              <a:t>・</a:t>
            </a:r>
            <a:r>
              <a:rPr lang="ja-JP" altLang="en-US" sz="2400" b="1">
                <a:latin typeface="ＭＳ Ｐゴシック"/>
                <a:ea typeface="ＭＳ Ｐゴシック"/>
                <a:cs typeface="Calibri"/>
              </a:rPr>
              <a:t>コード履歴を分岐して記録</a:t>
            </a:r>
            <a:r>
              <a:rPr lang="ja-JP" altLang="en-US" sz="2400">
                <a:latin typeface="ＭＳ Ｐゴシック"/>
                <a:ea typeface="ＭＳ Ｐゴシック"/>
                <a:cs typeface="Calibri"/>
              </a:rPr>
              <a:t>していくもの</a:t>
            </a:r>
          </a:p>
          <a:p>
            <a:r>
              <a:rPr lang="ja-JP" altLang="en-US" sz="2400">
                <a:latin typeface="ＭＳ Ｐゴシック"/>
                <a:ea typeface="ＭＳ Ｐゴシック"/>
                <a:cs typeface="Calibri"/>
              </a:rPr>
              <a:t>・ソースが保存されているファイルのイメージ</a:t>
            </a:r>
          </a:p>
          <a:p>
            <a:r>
              <a:rPr lang="ja-JP" altLang="en-US" sz="2400">
                <a:latin typeface="ＭＳ Ｐゴシック"/>
                <a:ea typeface="ＭＳ Ｐゴシック"/>
                <a:cs typeface="Calibri"/>
              </a:rPr>
              <a:t>・ブランチはそれぞれ</a:t>
            </a:r>
            <a:r>
              <a:rPr lang="ja-JP" altLang="en-US" sz="2400" b="1">
                <a:latin typeface="ＭＳ Ｐゴシック"/>
                <a:ea typeface="ＭＳ Ｐゴシック"/>
                <a:cs typeface="Calibri"/>
              </a:rPr>
              <a:t>独立して存在</a:t>
            </a:r>
            <a:r>
              <a:rPr lang="ja-JP" altLang="en-US" sz="2400">
                <a:latin typeface="ＭＳ Ｐゴシック"/>
                <a:ea typeface="ＭＳ Ｐゴシック"/>
                <a:cs typeface="Calibri"/>
              </a:rPr>
              <a:t>しているので互いに影響を及ぼさないため</a:t>
            </a:r>
            <a:r>
              <a:rPr lang="ja-JP" altLang="en-US" sz="2400" b="1">
                <a:latin typeface="ＭＳ Ｐゴシック"/>
                <a:ea typeface="ＭＳ Ｐゴシック"/>
                <a:cs typeface="Calibri"/>
              </a:rPr>
              <a:t>同時並行で作業</a:t>
            </a:r>
            <a:r>
              <a:rPr lang="ja-JP" altLang="en-US" sz="2400">
                <a:latin typeface="ＭＳ Ｐゴシック"/>
                <a:ea typeface="ＭＳ Ｐゴシック"/>
                <a:cs typeface="Calibri"/>
              </a:rPr>
              <a:t>可能、</a:t>
            </a:r>
            <a:r>
              <a:rPr lang="ja-JP" altLang="en-US" sz="2400" b="1">
                <a:latin typeface="ＭＳ Ｐゴシック"/>
                <a:ea typeface="ＭＳ Ｐゴシック"/>
                <a:cs typeface="Calibri"/>
              </a:rPr>
              <a:t>リスク軽減</a:t>
            </a:r>
          </a:p>
        </p:txBody>
      </p:sp>
      <p:sp>
        <p:nvSpPr>
          <p:cNvPr id="11" name="テキスト ボックス 10">
            <a:extLst>
              <a:ext uri="{FF2B5EF4-FFF2-40B4-BE49-F238E27FC236}">
                <a16:creationId xmlns:a16="http://schemas.microsoft.com/office/drawing/2014/main" id="{6EAEA4A0-647F-98CE-5817-5DEA073AE706}"/>
              </a:ext>
            </a:extLst>
          </p:cNvPr>
          <p:cNvSpPr txBox="1"/>
          <p:nvPr/>
        </p:nvSpPr>
        <p:spPr>
          <a:xfrm>
            <a:off x="-4537" y="3061799"/>
            <a:ext cx="12194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上位階層</a:t>
            </a:r>
            <a:endParaRPr lang="ja-JP" altLang="en-US"/>
          </a:p>
        </p:txBody>
      </p:sp>
      <p:sp>
        <p:nvSpPr>
          <p:cNvPr id="28" name="テキスト ボックス 27">
            <a:extLst>
              <a:ext uri="{FF2B5EF4-FFF2-40B4-BE49-F238E27FC236}">
                <a16:creationId xmlns:a16="http://schemas.microsoft.com/office/drawing/2014/main" id="{E2C5DDC1-93C0-4D41-BB24-68BB99F4B8DA}"/>
              </a:ext>
            </a:extLst>
          </p:cNvPr>
          <p:cNvSpPr txBox="1"/>
          <p:nvPr/>
        </p:nvSpPr>
        <p:spPr>
          <a:xfrm>
            <a:off x="-4537" y="5982799"/>
            <a:ext cx="12194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下位階層</a:t>
            </a:r>
            <a:endParaRPr lang="ja-JP" altLang="en-US"/>
          </a:p>
        </p:txBody>
      </p:sp>
      <p:sp>
        <p:nvSpPr>
          <p:cNvPr id="29" name="矢印: 上下 28">
            <a:extLst>
              <a:ext uri="{FF2B5EF4-FFF2-40B4-BE49-F238E27FC236}">
                <a16:creationId xmlns:a16="http://schemas.microsoft.com/office/drawing/2014/main" id="{9A7B0458-3774-623F-5B1E-B4363BA6F72D}"/>
              </a:ext>
            </a:extLst>
          </p:cNvPr>
          <p:cNvSpPr/>
          <p:nvPr/>
        </p:nvSpPr>
        <p:spPr>
          <a:xfrm>
            <a:off x="329750" y="3428999"/>
            <a:ext cx="357972" cy="2515227"/>
          </a:xfrm>
          <a:prstGeom prst="up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A7D6A40F-646A-2F3F-0D73-7E0936E7ADCB}"/>
              </a:ext>
            </a:extLst>
          </p:cNvPr>
          <p:cNvSpPr txBox="1"/>
          <p:nvPr/>
        </p:nvSpPr>
        <p:spPr>
          <a:xfrm>
            <a:off x="5143699" y="398372"/>
            <a:ext cx="33689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ブランチの説明</a:t>
            </a:r>
            <a:endParaRPr lang="ja-JP" altLang="en-US" sz="3200" b="1">
              <a:ea typeface="ＭＳ Ｐゴシック"/>
              <a:cs typeface="Calibri"/>
            </a:endParaRPr>
          </a:p>
        </p:txBody>
      </p:sp>
    </p:spTree>
    <p:extLst>
      <p:ext uri="{BB962C8B-B14F-4D97-AF65-F5344CB8AC3E}">
        <p14:creationId xmlns:p14="http://schemas.microsoft.com/office/powerpoint/2010/main" val="2683535287"/>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29</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graphicFrame>
        <p:nvGraphicFramePr>
          <p:cNvPr id="8" name="表 7">
            <a:extLst>
              <a:ext uri="{FF2B5EF4-FFF2-40B4-BE49-F238E27FC236}">
                <a16:creationId xmlns:a16="http://schemas.microsoft.com/office/drawing/2014/main" id="{AEC47349-DE10-4CB0-2BE9-F25E4E1C71F6}"/>
              </a:ext>
            </a:extLst>
          </p:cNvPr>
          <p:cNvGraphicFramePr>
            <a:graphicFrameLocks noGrp="1"/>
          </p:cNvGraphicFramePr>
          <p:nvPr>
            <p:extLst>
              <p:ext uri="{D42A27DB-BD31-4B8C-83A1-F6EECF244321}">
                <p14:modId xmlns:p14="http://schemas.microsoft.com/office/powerpoint/2010/main" val="2735008736"/>
              </p:ext>
            </p:extLst>
          </p:nvPr>
        </p:nvGraphicFramePr>
        <p:xfrm>
          <a:off x="977402" y="1710603"/>
          <a:ext cx="10963275" cy="2209800"/>
        </p:xfrm>
        <a:graphic>
          <a:graphicData uri="http://schemas.openxmlformats.org/drawingml/2006/table">
            <a:tbl>
              <a:tblPr bandRow="1">
                <a:tableStyleId>{5C22544A-7EE6-4342-B048-85BDC9FD1C3A}</a:tableStyleId>
              </a:tblPr>
              <a:tblGrid>
                <a:gridCol w="1771650">
                  <a:extLst>
                    <a:ext uri="{9D8B030D-6E8A-4147-A177-3AD203B41FA5}">
                      <a16:colId xmlns:a16="http://schemas.microsoft.com/office/drawing/2014/main" val="4083003032"/>
                    </a:ext>
                  </a:extLst>
                </a:gridCol>
                <a:gridCol w="9191625">
                  <a:extLst>
                    <a:ext uri="{9D8B030D-6E8A-4147-A177-3AD203B41FA5}">
                      <a16:colId xmlns:a16="http://schemas.microsoft.com/office/drawing/2014/main" val="2221588152"/>
                    </a:ext>
                  </a:extLst>
                </a:gridCol>
              </a:tblGrid>
              <a:tr h="676275">
                <a:tc>
                  <a:txBody>
                    <a:bodyPr/>
                    <a:lstStyle/>
                    <a:p>
                      <a:pPr fontAlgn="base"/>
                      <a:r>
                        <a:rPr lang="en-US" sz="1600" b="1">
                          <a:solidFill>
                            <a:srgbClr val="FFFFFF"/>
                          </a:solidFill>
                          <a:effectLst/>
                          <a:latin typeface="メイリオ"/>
                        </a:rPr>
                        <a:t>Master</a:t>
                      </a:r>
                      <a:endParaRPr lang="en-US" altLang="ja-JP" b="1">
                        <a:solidFill>
                          <a:srgbClr val="FFFFFF"/>
                        </a:solidFill>
                        <a:effectLst/>
                        <a:latin typeface="メイリオ"/>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fontAlgn="base"/>
                      <a:r>
                        <a:rPr lang="ja-JP" altLang="en-US" sz="1600">
                          <a:effectLst/>
                          <a:ea typeface="メイリオ"/>
                        </a:rPr>
                        <a:t>・プロダクトとしてリリースした</a:t>
                      </a:r>
                      <a:r>
                        <a:rPr lang="ja-JP" altLang="en-US" sz="1600" b="1">
                          <a:effectLst/>
                          <a:ea typeface="メイリオ"/>
                        </a:rPr>
                        <a:t>ソースコードを管理するためのブランチ</a:t>
                      </a:r>
                      <a:endParaRPr lang="ja-JP" altLang="en-US" b="1">
                        <a:effectLst/>
                        <a:ea typeface="メイリオ"/>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113866362"/>
                  </a:ext>
                </a:extLst>
              </a:tr>
              <a:tr h="857250">
                <a:tc>
                  <a:txBody>
                    <a:bodyPr/>
                    <a:lstStyle/>
                    <a:p>
                      <a:pPr fontAlgn="base"/>
                      <a:r>
                        <a:rPr lang="en-US" sz="1600" b="1">
                          <a:solidFill>
                            <a:srgbClr val="FFFFFF"/>
                          </a:solidFill>
                          <a:effectLst/>
                          <a:latin typeface="メイリオ"/>
                        </a:rPr>
                        <a:t>Develop</a:t>
                      </a:r>
                      <a:endParaRPr lang="en-US" altLang="ja-JP" b="1">
                        <a:solidFill>
                          <a:srgbClr val="FFFFFF"/>
                        </a:solidFill>
                        <a:effectLst/>
                        <a:latin typeface="メイリオ"/>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fontAlgn="base"/>
                      <a:r>
                        <a:rPr lang="ja-JP" altLang="en-US" sz="1600">
                          <a:effectLst/>
                          <a:ea typeface="メイリオ"/>
                        </a:rPr>
                        <a:t>・</a:t>
                      </a:r>
                      <a:r>
                        <a:rPr lang="ja-JP" altLang="en-US" sz="1600" b="1">
                          <a:effectLst/>
                          <a:ea typeface="メイリオ"/>
                        </a:rPr>
                        <a:t>開発ブランチ</a:t>
                      </a:r>
                      <a:endParaRPr lang="ja-JP" altLang="en-US" b="1">
                        <a:effectLst/>
                        <a:ea typeface="メイリオ"/>
                      </a:endParaRPr>
                    </a:p>
                    <a:p>
                      <a:pPr fontAlgn="base"/>
                      <a:r>
                        <a:rPr lang="ja-JP" altLang="en-US" sz="1600">
                          <a:effectLst/>
                          <a:ea typeface="メイリオ" panose="020B0604030504040204" pitchFamily="34" charset="-128"/>
                        </a:rPr>
                        <a:t>・このブランチのコードが安定したらリリースする</a:t>
                      </a:r>
                      <a:endParaRPr lang="ja-JP" altLang="en-US">
                        <a:effectLst/>
                      </a:endParaRPr>
                    </a:p>
                    <a:p>
                      <a:pPr fontAlgn="base"/>
                      <a:r>
                        <a:rPr lang="ja-JP" altLang="en-US" sz="1600">
                          <a:effectLst/>
                          <a:ea typeface="メイリオ" panose="020B0604030504040204" pitchFamily="34" charset="-128"/>
                        </a:rPr>
                        <a:t>・作業者はこのブランチ自体には触らない</a:t>
                      </a:r>
                      <a:endParaRPr lang="ja-JP" altLang="en-US">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495978043"/>
                  </a:ext>
                </a:extLst>
              </a:tr>
              <a:tr h="676275">
                <a:tc>
                  <a:txBody>
                    <a:bodyPr/>
                    <a:lstStyle/>
                    <a:p>
                      <a:pPr fontAlgn="base"/>
                      <a:r>
                        <a:rPr lang="en-US" sz="1600" b="1">
                          <a:solidFill>
                            <a:srgbClr val="FFFFFF"/>
                          </a:solidFill>
                          <a:effectLst/>
                          <a:latin typeface="メイリオ"/>
                        </a:rPr>
                        <a:t>Feature</a:t>
                      </a:r>
                      <a:endParaRPr lang="en-US" altLang="ja-JP" b="1">
                        <a:solidFill>
                          <a:srgbClr val="FFFFFF"/>
                        </a:solidFill>
                        <a:effectLst/>
                        <a:latin typeface="メイリオ"/>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fontAlgn="base"/>
                      <a:r>
                        <a:rPr lang="ja-JP" altLang="en-US" sz="1600">
                          <a:effectLst/>
                          <a:ea typeface="メイリオ" panose="020B0604030504040204" pitchFamily="34" charset="-128"/>
                        </a:rPr>
                        <a:t>・機能追加用のブランチ。開発ブランチから１機能（タスク）につき一つ作成する</a:t>
                      </a:r>
                      <a:endParaRPr lang="ja-JP" altLang="en-US">
                        <a:effectLst/>
                      </a:endParaRPr>
                    </a:p>
                    <a:p>
                      <a:pPr fontAlgn="base"/>
                      <a:r>
                        <a:rPr lang="ja-JP" altLang="en-US" sz="1600">
                          <a:effectLst/>
                          <a:ea typeface="メイリオ" panose="020B0604030504040204" pitchFamily="34" charset="-128"/>
                        </a:rPr>
                        <a:t>・機能追加が完了したら開発ブランチにマージし、このブランチは削除する</a:t>
                      </a:r>
                      <a:endParaRPr lang="ja-JP" altLang="en-US">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700690948"/>
                  </a:ext>
                </a:extLst>
              </a:tr>
            </a:tbl>
          </a:graphicData>
        </a:graphic>
      </p:graphicFrame>
      <p:sp>
        <p:nvSpPr>
          <p:cNvPr id="7" name="テキスト ボックス 6">
            <a:extLst>
              <a:ext uri="{FF2B5EF4-FFF2-40B4-BE49-F238E27FC236}">
                <a16:creationId xmlns:a16="http://schemas.microsoft.com/office/drawing/2014/main" id="{4B5E975C-6EAC-68A6-41C2-EB544E85D9B4}"/>
              </a:ext>
            </a:extLst>
          </p:cNvPr>
          <p:cNvSpPr txBox="1"/>
          <p:nvPr/>
        </p:nvSpPr>
        <p:spPr>
          <a:xfrm>
            <a:off x="2105199" y="4275975"/>
            <a:ext cx="7988645" cy="19303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800" b="1">
                <a:latin typeface="ＭＳ Ｐゴシック"/>
                <a:ea typeface="ＭＳ Ｐゴシック"/>
                <a:cs typeface="Calibri"/>
              </a:rPr>
              <a:t>Master→稼働中システムのソース保管庫</a:t>
            </a:r>
            <a:endParaRPr lang="ja-JP" sz="2400" b="1"/>
          </a:p>
          <a:p>
            <a:pPr>
              <a:lnSpc>
                <a:spcPct val="150000"/>
              </a:lnSpc>
            </a:pPr>
            <a:r>
              <a:rPr lang="ja-JP" altLang="en-US" sz="2800" b="1">
                <a:latin typeface="ＭＳ Ｐゴシック"/>
                <a:ea typeface="ＭＳ Ｐゴシック"/>
                <a:cs typeface="Calibri"/>
              </a:rPr>
              <a:t>Develop→テスト、結合確認用ブランチ</a:t>
            </a:r>
            <a:endParaRPr lang="ja-JP" sz="2800" b="1">
              <a:latin typeface="MS PGothic"/>
              <a:ea typeface="MS PGothic"/>
              <a:cs typeface="Calibri"/>
            </a:endParaRPr>
          </a:p>
          <a:p>
            <a:pPr>
              <a:lnSpc>
                <a:spcPct val="150000"/>
              </a:lnSpc>
            </a:pPr>
            <a:r>
              <a:rPr lang="ja-JP" altLang="en-US" sz="2800" b="1">
                <a:latin typeface="ＭＳ Ｐゴシック"/>
                <a:ea typeface="ＭＳ Ｐゴシック"/>
                <a:cs typeface="Calibri"/>
              </a:rPr>
              <a:t>Feature→開発者用ブランチ</a:t>
            </a:r>
          </a:p>
        </p:txBody>
      </p:sp>
      <p:sp>
        <p:nvSpPr>
          <p:cNvPr id="10" name="テキスト ボックス 9">
            <a:extLst>
              <a:ext uri="{FF2B5EF4-FFF2-40B4-BE49-F238E27FC236}">
                <a16:creationId xmlns:a16="http://schemas.microsoft.com/office/drawing/2014/main" id="{E85E7B81-E37A-D303-FC8E-7DEFB77AA780}"/>
              </a:ext>
            </a:extLst>
          </p:cNvPr>
          <p:cNvSpPr txBox="1"/>
          <p:nvPr/>
        </p:nvSpPr>
        <p:spPr>
          <a:xfrm>
            <a:off x="-145648" y="1862355"/>
            <a:ext cx="1261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上位階層</a:t>
            </a:r>
            <a:endParaRPr lang="ja-JP" altLang="en-US"/>
          </a:p>
        </p:txBody>
      </p:sp>
      <p:sp>
        <p:nvSpPr>
          <p:cNvPr id="12" name="テキスト ボックス 11">
            <a:extLst>
              <a:ext uri="{FF2B5EF4-FFF2-40B4-BE49-F238E27FC236}">
                <a16:creationId xmlns:a16="http://schemas.microsoft.com/office/drawing/2014/main" id="{4ABA3439-A996-9652-3E2F-BC3054C52362}"/>
              </a:ext>
            </a:extLst>
          </p:cNvPr>
          <p:cNvSpPr txBox="1"/>
          <p:nvPr/>
        </p:nvSpPr>
        <p:spPr>
          <a:xfrm>
            <a:off x="-103315" y="3259355"/>
            <a:ext cx="1261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下位階層</a:t>
            </a:r>
            <a:endParaRPr lang="ja-JP" altLang="en-US"/>
          </a:p>
        </p:txBody>
      </p:sp>
      <p:sp>
        <p:nvSpPr>
          <p:cNvPr id="14" name="矢印: 上下 13">
            <a:extLst>
              <a:ext uri="{FF2B5EF4-FFF2-40B4-BE49-F238E27FC236}">
                <a16:creationId xmlns:a16="http://schemas.microsoft.com/office/drawing/2014/main" id="{A6883BA3-CF66-A93E-5F2D-529B3A58467D}"/>
              </a:ext>
            </a:extLst>
          </p:cNvPr>
          <p:cNvSpPr/>
          <p:nvPr/>
        </p:nvSpPr>
        <p:spPr>
          <a:xfrm>
            <a:off x="287416" y="2229555"/>
            <a:ext cx="372083" cy="1033561"/>
          </a:xfrm>
          <a:prstGeom prst="up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A4D04D76-5D09-DA72-B7BB-CBA4F19C42F3}"/>
              </a:ext>
            </a:extLst>
          </p:cNvPr>
          <p:cNvSpPr txBox="1"/>
          <p:nvPr/>
        </p:nvSpPr>
        <p:spPr>
          <a:xfrm>
            <a:off x="5143699" y="398372"/>
            <a:ext cx="33689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階層ごとの用途</a:t>
            </a:r>
            <a:endParaRPr lang="ja-JP" altLang="en-US" sz="3200" b="1">
              <a:ea typeface="ＭＳ Ｐゴシック"/>
              <a:cs typeface="Calibri"/>
            </a:endParaRPr>
          </a:p>
        </p:txBody>
      </p:sp>
    </p:spTree>
    <p:extLst>
      <p:ext uri="{BB962C8B-B14F-4D97-AF65-F5344CB8AC3E}">
        <p14:creationId xmlns:p14="http://schemas.microsoft.com/office/powerpoint/2010/main" val="881348949"/>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ゴール</a:t>
            </a:r>
          </a:p>
        </p:txBody>
      </p:sp>
      <p:sp>
        <p:nvSpPr>
          <p:cNvPr id="7" name="テキスト ボックス 6">
            <a:extLst>
              <a:ext uri="{FF2B5EF4-FFF2-40B4-BE49-F238E27FC236}">
                <a16:creationId xmlns:a16="http://schemas.microsoft.com/office/drawing/2014/main" id="{2AA8C06B-7FE5-F594-B187-EA78C48C188A}"/>
              </a:ext>
            </a:extLst>
          </p:cNvPr>
          <p:cNvSpPr txBox="1"/>
          <p:nvPr/>
        </p:nvSpPr>
        <p:spPr>
          <a:xfrm>
            <a:off x="873376" y="2219367"/>
            <a:ext cx="10949184"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buAutoNum type="arabicParenR"/>
            </a:pPr>
            <a:r>
              <a:rPr lang="ja-JP" altLang="en-US" sz="4000" b="1">
                <a:ea typeface="ＭＳ Ｐゴシック"/>
                <a:cs typeface="Calibri"/>
              </a:rPr>
              <a:t>Gitを利用するメリット</a:t>
            </a:r>
            <a:br>
              <a:rPr lang="ja-JP" altLang="en-US" sz="4000" b="1">
                <a:ea typeface="ＭＳ Ｐゴシック"/>
                <a:cs typeface="Calibri"/>
              </a:rPr>
            </a:br>
            <a:endParaRPr lang="ja-JP" altLang="en-US" sz="4000" b="1">
              <a:ea typeface="ＭＳ Ｐゴシック"/>
              <a:cs typeface="Calibri"/>
            </a:endParaRPr>
          </a:p>
          <a:p>
            <a:pPr marL="742950" indent="-742950">
              <a:buAutoNum type="arabicParenR"/>
            </a:pPr>
            <a:r>
              <a:rPr lang="ja-JP" altLang="en-US" sz="4000" b="1">
                <a:ea typeface="ＭＳ Ｐゴシック"/>
                <a:cs typeface="Calibri"/>
              </a:rPr>
              <a:t>Gitの基本操作</a:t>
            </a:r>
            <a:br>
              <a:rPr lang="ja-JP" altLang="en-US" sz="4000" b="1">
                <a:ea typeface="ＭＳ Ｐゴシック"/>
                <a:cs typeface="Calibri"/>
              </a:rPr>
            </a:br>
            <a:endParaRPr lang="ja-JP" altLang="en-US" sz="4000" b="1">
              <a:ea typeface="ＭＳ Ｐゴシック"/>
              <a:cs typeface="Calibri"/>
            </a:endParaRPr>
          </a:p>
          <a:p>
            <a:pPr marL="742950" indent="-742950">
              <a:buAutoNum type="arabicParenR"/>
            </a:pPr>
            <a:r>
              <a:rPr lang="ja-JP" altLang="en-US" sz="4000" b="1">
                <a:ea typeface="ＭＳ Ｐゴシック"/>
                <a:cs typeface="Calibri"/>
              </a:rPr>
              <a:t>コンサルでGitを理解しておいた方がいい理由</a:t>
            </a:r>
            <a:endParaRPr lang="ja-JP" b="1">
              <a:ea typeface="ＭＳ Ｐゴシック"/>
              <a:cs typeface="Calibri"/>
            </a:endParaRPr>
          </a:p>
        </p:txBody>
      </p:sp>
    </p:spTree>
    <p:extLst>
      <p:ext uri="{BB962C8B-B14F-4D97-AF65-F5344CB8AC3E}">
        <p14:creationId xmlns:p14="http://schemas.microsoft.com/office/powerpoint/2010/main" val="207558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30</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32827"/>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grpSp>
        <p:nvGrpSpPr>
          <p:cNvPr id="34" name="グループ化 33">
            <a:extLst>
              <a:ext uri="{FF2B5EF4-FFF2-40B4-BE49-F238E27FC236}">
                <a16:creationId xmlns:a16="http://schemas.microsoft.com/office/drawing/2014/main" id="{1EEE594A-C786-44DB-371A-9E24C09121CB}"/>
              </a:ext>
            </a:extLst>
          </p:cNvPr>
          <p:cNvGrpSpPr/>
          <p:nvPr/>
        </p:nvGrpSpPr>
        <p:grpSpPr>
          <a:xfrm>
            <a:off x="4011772" y="1501863"/>
            <a:ext cx="4239553" cy="3854274"/>
            <a:chOff x="4079737" y="1886525"/>
            <a:chExt cx="4239553" cy="3854274"/>
          </a:xfrm>
        </p:grpSpPr>
        <p:sp>
          <p:nvSpPr>
            <p:cNvPr id="12" name="正方形/長方形 11">
              <a:extLst>
                <a:ext uri="{FF2B5EF4-FFF2-40B4-BE49-F238E27FC236}">
                  <a16:creationId xmlns:a16="http://schemas.microsoft.com/office/drawing/2014/main" id="{7BE5E792-34F1-6D00-30DD-B7EFF0403BC5}"/>
                </a:ext>
              </a:extLst>
            </p:cNvPr>
            <p:cNvSpPr/>
            <p:nvPr/>
          </p:nvSpPr>
          <p:spPr>
            <a:xfrm>
              <a:off x="5082885" y="1886525"/>
              <a:ext cx="1990003" cy="57077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Develop</a:t>
              </a:r>
              <a:endParaRPr lang="ja-JP" altLang="en-US">
                <a:solidFill>
                  <a:srgbClr val="000000"/>
                </a:solidFill>
                <a:cs typeface="Calibri"/>
              </a:endParaRPr>
            </a:p>
          </p:txBody>
        </p:sp>
        <p:pic>
          <p:nvPicPr>
            <p:cNvPr id="13" name="図 12">
              <a:extLst>
                <a:ext uri="{FF2B5EF4-FFF2-40B4-BE49-F238E27FC236}">
                  <a16:creationId xmlns:a16="http://schemas.microsoft.com/office/drawing/2014/main" id="{F24A5369-5036-2B74-A34F-9B511B5E1B62}"/>
                </a:ext>
              </a:extLst>
            </p:cNvPr>
            <p:cNvPicPr>
              <a:picLocks noChangeAspect="1"/>
            </p:cNvPicPr>
            <p:nvPr/>
          </p:nvPicPr>
          <p:blipFill>
            <a:blip r:embed="rId3"/>
            <a:srcRect l="-189" t="17" r="58428" b="34623"/>
            <a:stretch/>
          </p:blipFill>
          <p:spPr>
            <a:xfrm>
              <a:off x="4525819" y="3538275"/>
              <a:ext cx="3267384" cy="2202524"/>
            </a:xfrm>
            <a:prstGeom prst="rect">
              <a:avLst/>
            </a:prstGeom>
          </p:spPr>
        </p:pic>
        <p:sp>
          <p:nvSpPr>
            <p:cNvPr id="16" name="テキスト ボックス 15">
              <a:extLst>
                <a:ext uri="{FF2B5EF4-FFF2-40B4-BE49-F238E27FC236}">
                  <a16:creationId xmlns:a16="http://schemas.microsoft.com/office/drawing/2014/main" id="{302A13D5-D513-CEB4-EF66-4B9C2E1736B9}"/>
                </a:ext>
              </a:extLst>
            </p:cNvPr>
            <p:cNvSpPr txBox="1"/>
            <p:nvPr/>
          </p:nvSpPr>
          <p:spPr>
            <a:xfrm>
              <a:off x="4079737" y="2684503"/>
              <a:ext cx="4239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a:ea typeface="ＭＳ Ｐゴシック"/>
                  <a:cs typeface="Calibri"/>
                </a:rPr>
                <a:t>検証環境での確認用</a:t>
              </a:r>
            </a:p>
          </p:txBody>
        </p:sp>
      </p:grpSp>
      <p:grpSp>
        <p:nvGrpSpPr>
          <p:cNvPr id="18" name="グループ化 17">
            <a:extLst>
              <a:ext uri="{FF2B5EF4-FFF2-40B4-BE49-F238E27FC236}">
                <a16:creationId xmlns:a16="http://schemas.microsoft.com/office/drawing/2014/main" id="{56A4DB02-CAD1-53CB-BFAE-588B4D60765A}"/>
              </a:ext>
            </a:extLst>
          </p:cNvPr>
          <p:cNvGrpSpPr/>
          <p:nvPr/>
        </p:nvGrpSpPr>
        <p:grpSpPr>
          <a:xfrm>
            <a:off x="296671" y="1497119"/>
            <a:ext cx="3757892" cy="4995993"/>
            <a:chOff x="2920" y="1886525"/>
            <a:chExt cx="3757892" cy="4995993"/>
          </a:xfrm>
        </p:grpSpPr>
        <p:sp>
          <p:nvSpPr>
            <p:cNvPr id="10" name="正方形/長方形 9">
              <a:extLst>
                <a:ext uri="{FF2B5EF4-FFF2-40B4-BE49-F238E27FC236}">
                  <a16:creationId xmlns:a16="http://schemas.microsoft.com/office/drawing/2014/main" id="{EC5395B2-8E27-FC08-EA59-BC3A8D4BA88F}"/>
                </a:ext>
              </a:extLst>
            </p:cNvPr>
            <p:cNvSpPr/>
            <p:nvPr/>
          </p:nvSpPr>
          <p:spPr>
            <a:xfrm>
              <a:off x="868795" y="1886525"/>
              <a:ext cx="1990003" cy="57077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Master</a:t>
              </a:r>
            </a:p>
          </p:txBody>
        </p:sp>
        <p:grpSp>
          <p:nvGrpSpPr>
            <p:cNvPr id="11" name="グループ化 10">
              <a:extLst>
                <a:ext uri="{FF2B5EF4-FFF2-40B4-BE49-F238E27FC236}">
                  <a16:creationId xmlns:a16="http://schemas.microsoft.com/office/drawing/2014/main" id="{FF7088AD-EFDA-94D0-07DE-0B7A02623C71}"/>
                </a:ext>
              </a:extLst>
            </p:cNvPr>
            <p:cNvGrpSpPr/>
            <p:nvPr/>
          </p:nvGrpSpPr>
          <p:grpSpPr>
            <a:xfrm>
              <a:off x="2920" y="3056353"/>
              <a:ext cx="3757892" cy="3826165"/>
              <a:chOff x="26011" y="2733080"/>
              <a:chExt cx="3757892" cy="3826165"/>
            </a:xfrm>
          </p:grpSpPr>
          <p:grpSp>
            <p:nvGrpSpPr>
              <p:cNvPr id="29" name="グループ化 28">
                <a:extLst>
                  <a:ext uri="{FF2B5EF4-FFF2-40B4-BE49-F238E27FC236}">
                    <a16:creationId xmlns:a16="http://schemas.microsoft.com/office/drawing/2014/main" id="{D4140AD0-A2A7-ECC4-EAE9-0E262223C8BE}"/>
                  </a:ext>
                </a:extLst>
              </p:cNvPr>
              <p:cNvGrpSpPr/>
              <p:nvPr/>
            </p:nvGrpSpPr>
            <p:grpSpPr>
              <a:xfrm>
                <a:off x="26011" y="2733080"/>
                <a:ext cx="3757892" cy="3744093"/>
                <a:chOff x="2241" y="2870947"/>
                <a:chExt cx="3757892" cy="3744093"/>
              </a:xfrm>
            </p:grpSpPr>
            <p:grpSp>
              <p:nvGrpSpPr>
                <p:cNvPr id="26" name="グループ化 25">
                  <a:extLst>
                    <a:ext uri="{FF2B5EF4-FFF2-40B4-BE49-F238E27FC236}">
                      <a16:creationId xmlns:a16="http://schemas.microsoft.com/office/drawing/2014/main" id="{36ABD8C4-2FAE-119B-A23D-C7DA1E02CCA0}"/>
                    </a:ext>
                  </a:extLst>
                </p:cNvPr>
                <p:cNvGrpSpPr/>
                <p:nvPr/>
              </p:nvGrpSpPr>
              <p:grpSpPr>
                <a:xfrm>
                  <a:off x="2241" y="2870947"/>
                  <a:ext cx="3757892" cy="2152650"/>
                  <a:chOff x="-199465" y="3431241"/>
                  <a:chExt cx="3757892" cy="2152650"/>
                </a:xfrm>
              </p:grpSpPr>
              <p:pic>
                <p:nvPicPr>
                  <p:cNvPr id="19" name="グラフィックス 18" descr="男子生徒 枠線">
                    <a:extLst>
                      <a:ext uri="{FF2B5EF4-FFF2-40B4-BE49-F238E27FC236}">
                        <a16:creationId xmlns:a16="http://schemas.microsoft.com/office/drawing/2014/main" id="{C05C42A1-6357-8901-621D-D2B7241FD4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465" y="4137212"/>
                    <a:ext cx="1441076" cy="1429870"/>
                  </a:xfrm>
                  <a:prstGeom prst="rect">
                    <a:avLst/>
                  </a:prstGeom>
                </p:spPr>
              </p:pic>
              <p:pic>
                <p:nvPicPr>
                  <p:cNvPr id="20" name="グラフィックス 19" descr="本 枠線">
                    <a:extLst>
                      <a:ext uri="{FF2B5EF4-FFF2-40B4-BE49-F238E27FC236}">
                        <a16:creationId xmlns:a16="http://schemas.microsoft.com/office/drawing/2014/main" id="{EE83C6E2-6854-C8BE-2D5F-A7132CF25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71" y="3431241"/>
                    <a:ext cx="914400" cy="914400"/>
                  </a:xfrm>
                  <a:prstGeom prst="rect">
                    <a:avLst/>
                  </a:prstGeom>
                </p:spPr>
              </p:pic>
              <p:pic>
                <p:nvPicPr>
                  <p:cNvPr id="21" name="グラフィックス 20" descr="本 枠線">
                    <a:extLst>
                      <a:ext uri="{FF2B5EF4-FFF2-40B4-BE49-F238E27FC236}">
                        <a16:creationId xmlns:a16="http://schemas.microsoft.com/office/drawing/2014/main" id="{C684A2DD-FD5F-3030-3318-1FFD8C3B3D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6094" y="3431241"/>
                    <a:ext cx="914400" cy="914400"/>
                  </a:xfrm>
                  <a:prstGeom prst="rect">
                    <a:avLst/>
                  </a:prstGeom>
                </p:spPr>
              </p:pic>
              <p:pic>
                <p:nvPicPr>
                  <p:cNvPr id="22" name="グラフィックス 21" descr="女性のプロフィール 枠線">
                    <a:extLst>
                      <a:ext uri="{FF2B5EF4-FFF2-40B4-BE49-F238E27FC236}">
                        <a16:creationId xmlns:a16="http://schemas.microsoft.com/office/drawing/2014/main" id="{D04FC63E-E293-88A4-923D-F3361AAB54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19057" y="4302499"/>
                    <a:ext cx="1239370" cy="1261782"/>
                  </a:xfrm>
                  <a:prstGeom prst="rect">
                    <a:avLst/>
                  </a:prstGeom>
                </p:spPr>
              </p:pic>
              <p:pic>
                <p:nvPicPr>
                  <p:cNvPr id="23" name="グラフィックス 22" descr="男性のプロフィール 単色塗りつぶし">
                    <a:extLst>
                      <a:ext uri="{FF2B5EF4-FFF2-40B4-BE49-F238E27FC236}">
                        <a16:creationId xmlns:a16="http://schemas.microsoft.com/office/drawing/2014/main" id="{D015D4C6-DC20-0DB4-EBFC-F90E8E8C04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2403" y="4310903"/>
                    <a:ext cx="1250576" cy="1272988"/>
                  </a:xfrm>
                  <a:prstGeom prst="rect">
                    <a:avLst/>
                  </a:prstGeom>
                </p:spPr>
              </p:pic>
              <p:sp>
                <p:nvSpPr>
                  <p:cNvPr id="25" name="テキスト ボックス 24">
                    <a:extLst>
                      <a:ext uri="{FF2B5EF4-FFF2-40B4-BE49-F238E27FC236}">
                        <a16:creationId xmlns:a16="http://schemas.microsoft.com/office/drawing/2014/main" id="{C17E1480-D7CE-7BE4-EB41-E977DD101D22}"/>
                      </a:ext>
                    </a:extLst>
                  </p:cNvPr>
                  <p:cNvSpPr txBox="1"/>
                  <p:nvPr/>
                </p:nvSpPr>
                <p:spPr>
                  <a:xfrm>
                    <a:off x="2568714" y="3605136"/>
                    <a:ext cx="7323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None</a:t>
                    </a:r>
                    <a:endParaRPr lang="ja-JP" altLang="en-US" b="1"/>
                  </a:p>
                </p:txBody>
              </p:sp>
            </p:grpSp>
            <p:pic>
              <p:nvPicPr>
                <p:cNvPr id="27" name="グラフィックス 26" descr="プログラマー男性 単色塗りつぶし">
                  <a:extLst>
                    <a:ext uri="{FF2B5EF4-FFF2-40B4-BE49-F238E27FC236}">
                      <a16:creationId xmlns:a16="http://schemas.microsoft.com/office/drawing/2014/main" id="{4DE59D1F-1691-9201-0027-E6A1A1826C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8630" y="5521346"/>
                  <a:ext cx="1093694" cy="1093694"/>
                </a:xfrm>
                <a:prstGeom prst="rect">
                  <a:avLst/>
                </a:prstGeom>
              </p:spPr>
            </p:pic>
            <p:sp>
              <p:nvSpPr>
                <p:cNvPr id="28" name="正方形/長方形 27">
                  <a:extLst>
                    <a:ext uri="{FF2B5EF4-FFF2-40B4-BE49-F238E27FC236}">
                      <a16:creationId xmlns:a16="http://schemas.microsoft.com/office/drawing/2014/main" id="{65E3703E-5F92-0237-9E0B-A7AE67C44382}"/>
                    </a:ext>
                  </a:extLst>
                </p:cNvPr>
                <p:cNvSpPr/>
                <p:nvPr/>
              </p:nvSpPr>
              <p:spPr>
                <a:xfrm>
                  <a:off x="505683" y="6266884"/>
                  <a:ext cx="428575" cy="22689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30" name="矢印: 左 29">
                <a:extLst>
                  <a:ext uri="{FF2B5EF4-FFF2-40B4-BE49-F238E27FC236}">
                    <a16:creationId xmlns:a16="http://schemas.microsoft.com/office/drawing/2014/main" id="{5DB5BD0C-9C5E-78C9-B138-0B77A24A0C2B}"/>
                  </a:ext>
                </a:extLst>
              </p:cNvPr>
              <p:cNvSpPr/>
              <p:nvPr/>
            </p:nvSpPr>
            <p:spPr>
              <a:xfrm rot="3540000">
                <a:off x="760599" y="5280728"/>
                <a:ext cx="743790" cy="71524"/>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矢印: 左 31">
                <a:extLst>
                  <a:ext uri="{FF2B5EF4-FFF2-40B4-BE49-F238E27FC236}">
                    <a16:creationId xmlns:a16="http://schemas.microsoft.com/office/drawing/2014/main" id="{C6408EEA-891F-14BB-ABF7-62E179C582EE}"/>
                  </a:ext>
                </a:extLst>
              </p:cNvPr>
              <p:cNvSpPr/>
              <p:nvPr/>
            </p:nvSpPr>
            <p:spPr>
              <a:xfrm rot="18060000" flipV="1">
                <a:off x="2266843" y="5257290"/>
                <a:ext cx="743790" cy="71524"/>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矢印: 左 32">
                <a:extLst>
                  <a:ext uri="{FF2B5EF4-FFF2-40B4-BE49-F238E27FC236}">
                    <a16:creationId xmlns:a16="http://schemas.microsoft.com/office/drawing/2014/main" id="{008B4286-F918-FEAA-C746-9B60F564544A}"/>
                  </a:ext>
                </a:extLst>
              </p:cNvPr>
              <p:cNvSpPr/>
              <p:nvPr/>
            </p:nvSpPr>
            <p:spPr>
              <a:xfrm rot="16200000" flipH="1">
                <a:off x="1525145" y="5255429"/>
                <a:ext cx="683008" cy="8307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グラフィックス 6" descr="棚の本 枠線">
                <a:extLst>
                  <a:ext uri="{FF2B5EF4-FFF2-40B4-BE49-F238E27FC236}">
                    <a16:creationId xmlns:a16="http://schemas.microsoft.com/office/drawing/2014/main" id="{362DC95E-3FC7-2D3B-2561-382D7B5F7D4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01618" y="5638800"/>
                <a:ext cx="914400" cy="914400"/>
              </a:xfrm>
              <a:prstGeom prst="rect">
                <a:avLst/>
              </a:prstGeom>
            </p:spPr>
          </p:pic>
          <p:pic>
            <p:nvPicPr>
              <p:cNvPr id="9" name="グラフィックス 8" descr="本 枠線">
                <a:extLst>
                  <a:ext uri="{FF2B5EF4-FFF2-40B4-BE49-F238E27FC236}">
                    <a16:creationId xmlns:a16="http://schemas.microsoft.com/office/drawing/2014/main" id="{EB35F04C-55BD-48D2-A532-6E3C82DFD9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4334" y="6048934"/>
                <a:ext cx="568038" cy="510311"/>
              </a:xfrm>
              <a:prstGeom prst="rect">
                <a:avLst/>
              </a:prstGeom>
            </p:spPr>
          </p:pic>
        </p:grpSp>
        <p:sp>
          <p:nvSpPr>
            <p:cNvPr id="31" name="テキスト ボックス 30">
              <a:extLst>
                <a:ext uri="{FF2B5EF4-FFF2-40B4-BE49-F238E27FC236}">
                  <a16:creationId xmlns:a16="http://schemas.microsoft.com/office/drawing/2014/main" id="{591BAE56-A24E-B314-70C6-0FBE9C9A7018}"/>
                </a:ext>
              </a:extLst>
            </p:cNvPr>
            <p:cNvSpPr txBox="1"/>
            <p:nvPr/>
          </p:nvSpPr>
          <p:spPr>
            <a:xfrm>
              <a:off x="351835" y="2684503"/>
              <a:ext cx="3058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a:ea typeface="ＭＳ Ｐゴシック"/>
                  <a:cs typeface="Calibri"/>
                </a:rPr>
                <a:t>本番環境のソース保管</a:t>
              </a:r>
            </a:p>
          </p:txBody>
        </p:sp>
      </p:grpSp>
      <p:grpSp>
        <p:nvGrpSpPr>
          <p:cNvPr id="35" name="グループ化 34">
            <a:extLst>
              <a:ext uri="{FF2B5EF4-FFF2-40B4-BE49-F238E27FC236}">
                <a16:creationId xmlns:a16="http://schemas.microsoft.com/office/drawing/2014/main" id="{C17BED1D-75F2-6DE9-5569-1AE18C25FB78}"/>
              </a:ext>
            </a:extLst>
          </p:cNvPr>
          <p:cNvGrpSpPr/>
          <p:nvPr/>
        </p:nvGrpSpPr>
        <p:grpSpPr>
          <a:xfrm>
            <a:off x="8442226" y="1497119"/>
            <a:ext cx="3400924" cy="3851566"/>
            <a:chOff x="8786093" y="1886524"/>
            <a:chExt cx="3400924" cy="3851566"/>
          </a:xfrm>
        </p:grpSpPr>
        <p:sp>
          <p:nvSpPr>
            <p:cNvPr id="14" name="正方形/長方形 13">
              <a:extLst>
                <a:ext uri="{FF2B5EF4-FFF2-40B4-BE49-F238E27FC236}">
                  <a16:creationId xmlns:a16="http://schemas.microsoft.com/office/drawing/2014/main" id="{309BE9F5-DC5A-8AC6-5B9E-72C7E419B642}"/>
                </a:ext>
              </a:extLst>
            </p:cNvPr>
            <p:cNvSpPr/>
            <p:nvPr/>
          </p:nvSpPr>
          <p:spPr>
            <a:xfrm>
              <a:off x="9320066" y="1886524"/>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a:t>
              </a:r>
              <a:endParaRPr lang="ja-JP" altLang="en-US">
                <a:solidFill>
                  <a:srgbClr val="000000"/>
                </a:solidFill>
                <a:cs typeface="Calibri"/>
              </a:endParaRPr>
            </a:p>
          </p:txBody>
        </p:sp>
        <p:sp>
          <p:nvSpPr>
            <p:cNvPr id="24" name="テキスト ボックス 23">
              <a:extLst>
                <a:ext uri="{FF2B5EF4-FFF2-40B4-BE49-F238E27FC236}">
                  <a16:creationId xmlns:a16="http://schemas.microsoft.com/office/drawing/2014/main" id="{51ED9554-0841-D8DD-5C41-7F4D71174554}"/>
                </a:ext>
              </a:extLst>
            </p:cNvPr>
            <p:cNvSpPr txBox="1"/>
            <p:nvPr/>
          </p:nvSpPr>
          <p:spPr>
            <a:xfrm>
              <a:off x="8790280" y="2684504"/>
              <a:ext cx="3396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a:ea typeface="ＭＳ Ｐゴシック"/>
                  <a:cs typeface="Calibri"/>
                </a:rPr>
                <a:t>開発用で使用</a:t>
              </a:r>
            </a:p>
          </p:txBody>
        </p:sp>
        <p:pic>
          <p:nvPicPr>
            <p:cNvPr id="8" name="図 7" descr="フリー写真画像: プログラミング、監視画面、スクリプト、ソフトウェア、オープン ソースのプログラム">
              <a:extLst>
                <a:ext uri="{FF2B5EF4-FFF2-40B4-BE49-F238E27FC236}">
                  <a16:creationId xmlns:a16="http://schemas.microsoft.com/office/drawing/2014/main" id="{014C4D1B-29DC-210A-3C9F-C9EDB3036D65}"/>
                </a:ext>
              </a:extLst>
            </p:cNvPr>
            <p:cNvPicPr>
              <a:picLocks noChangeAspect="1"/>
            </p:cNvPicPr>
            <p:nvPr/>
          </p:nvPicPr>
          <p:blipFill>
            <a:blip r:embed="rId16"/>
            <a:stretch>
              <a:fillRect/>
            </a:stretch>
          </p:blipFill>
          <p:spPr>
            <a:xfrm>
              <a:off x="8786093" y="3567544"/>
              <a:ext cx="3267364" cy="2170546"/>
            </a:xfrm>
            <a:prstGeom prst="rect">
              <a:avLst/>
            </a:prstGeom>
          </p:spPr>
        </p:pic>
      </p:grpSp>
      <p:sp>
        <p:nvSpPr>
          <p:cNvPr id="15" name="テキスト ボックス 14">
            <a:extLst>
              <a:ext uri="{FF2B5EF4-FFF2-40B4-BE49-F238E27FC236}">
                <a16:creationId xmlns:a16="http://schemas.microsoft.com/office/drawing/2014/main" id="{9231706E-3B7C-326E-C757-07649D0D6B65}"/>
              </a:ext>
            </a:extLst>
          </p:cNvPr>
          <p:cNvSpPr txBox="1"/>
          <p:nvPr/>
        </p:nvSpPr>
        <p:spPr>
          <a:xfrm>
            <a:off x="5143699" y="398372"/>
            <a:ext cx="33689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階層ごとの使用例</a:t>
            </a:r>
            <a:endParaRPr lang="ja-JP" altLang="en-US" sz="3200" b="1">
              <a:ea typeface="ＭＳ Ｐゴシック"/>
              <a:cs typeface="Calibri"/>
            </a:endParaRPr>
          </a:p>
        </p:txBody>
      </p:sp>
    </p:spTree>
    <p:extLst>
      <p:ext uri="{BB962C8B-B14F-4D97-AF65-F5344CB8AC3E}">
        <p14:creationId xmlns:p14="http://schemas.microsoft.com/office/powerpoint/2010/main" val="1638246264"/>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31</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32827"/>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grpSp>
        <p:nvGrpSpPr>
          <p:cNvPr id="18" name="グループ化 17">
            <a:extLst>
              <a:ext uri="{FF2B5EF4-FFF2-40B4-BE49-F238E27FC236}">
                <a16:creationId xmlns:a16="http://schemas.microsoft.com/office/drawing/2014/main" id="{81523398-6ED7-8363-6603-DC1ADBBC705E}"/>
              </a:ext>
            </a:extLst>
          </p:cNvPr>
          <p:cNvGrpSpPr/>
          <p:nvPr/>
        </p:nvGrpSpPr>
        <p:grpSpPr>
          <a:xfrm>
            <a:off x="449673" y="1275110"/>
            <a:ext cx="6655109" cy="2290453"/>
            <a:chOff x="449673" y="1511684"/>
            <a:chExt cx="6655109" cy="2290453"/>
          </a:xfrm>
        </p:grpSpPr>
        <p:grpSp>
          <p:nvGrpSpPr>
            <p:cNvPr id="41" name="グループ化 40">
              <a:extLst>
                <a:ext uri="{FF2B5EF4-FFF2-40B4-BE49-F238E27FC236}">
                  <a16:creationId xmlns:a16="http://schemas.microsoft.com/office/drawing/2014/main" id="{C8173756-5DCA-B13A-41EE-07A41D2A8674}"/>
                </a:ext>
              </a:extLst>
            </p:cNvPr>
            <p:cNvGrpSpPr/>
            <p:nvPr/>
          </p:nvGrpSpPr>
          <p:grpSpPr>
            <a:xfrm>
              <a:off x="870478" y="1863145"/>
              <a:ext cx="6234304" cy="1938992"/>
              <a:chOff x="697296" y="1401327"/>
              <a:chExt cx="6234304" cy="1938992"/>
            </a:xfrm>
          </p:grpSpPr>
          <p:pic>
            <p:nvPicPr>
              <p:cNvPr id="17" name="グラフィックス 16" descr="データベース 単色塗りつぶし">
                <a:extLst>
                  <a:ext uri="{FF2B5EF4-FFF2-40B4-BE49-F238E27FC236}">
                    <a16:creationId xmlns:a16="http://schemas.microsoft.com/office/drawing/2014/main" id="{3E0B3DF4-47F7-74FF-3D75-0375148B09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296" y="1443130"/>
                <a:ext cx="1832807" cy="1852848"/>
              </a:xfrm>
              <a:prstGeom prst="rect">
                <a:avLst/>
              </a:prstGeom>
            </p:spPr>
          </p:pic>
          <p:grpSp>
            <p:nvGrpSpPr>
              <p:cNvPr id="38" name="グループ化 37">
                <a:extLst>
                  <a:ext uri="{FF2B5EF4-FFF2-40B4-BE49-F238E27FC236}">
                    <a16:creationId xmlns:a16="http://schemas.microsoft.com/office/drawing/2014/main" id="{47A20A8A-6146-52DB-02D2-10E6CA1EC0D3}"/>
                  </a:ext>
                </a:extLst>
              </p:cNvPr>
              <p:cNvGrpSpPr/>
              <p:nvPr/>
            </p:nvGrpSpPr>
            <p:grpSpPr>
              <a:xfrm>
                <a:off x="2528453" y="1401327"/>
                <a:ext cx="4403147" cy="1938992"/>
                <a:chOff x="2563090" y="4414691"/>
                <a:chExt cx="4403147" cy="1938992"/>
              </a:xfrm>
            </p:grpSpPr>
            <p:sp>
              <p:nvSpPr>
                <p:cNvPr id="39" name="左中かっこ 38">
                  <a:extLst>
                    <a:ext uri="{FF2B5EF4-FFF2-40B4-BE49-F238E27FC236}">
                      <a16:creationId xmlns:a16="http://schemas.microsoft.com/office/drawing/2014/main" id="{7C5A3B06-189A-6CCD-E820-2B08D08C85E8}"/>
                    </a:ext>
                  </a:extLst>
                </p:cNvPr>
                <p:cNvSpPr/>
                <p:nvPr/>
              </p:nvSpPr>
              <p:spPr>
                <a:xfrm>
                  <a:off x="2563090" y="4524894"/>
                  <a:ext cx="482022" cy="1692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0" name="テキスト ボックス 39">
                  <a:extLst>
                    <a:ext uri="{FF2B5EF4-FFF2-40B4-BE49-F238E27FC236}">
                      <a16:creationId xmlns:a16="http://schemas.microsoft.com/office/drawing/2014/main" id="{5913A692-5FDD-B98B-91E2-E2B5612BFE23}"/>
                    </a:ext>
                  </a:extLst>
                </p:cNvPr>
                <p:cNvSpPr txBox="1"/>
                <p:nvPr/>
              </p:nvSpPr>
              <p:spPr>
                <a:xfrm>
                  <a:off x="3045112" y="4414691"/>
                  <a:ext cx="39211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・Masterブランチ</a:t>
                  </a:r>
                  <a:endParaRPr lang="ja-JP" altLang="en-US" sz="2400">
                    <a:ea typeface="ＭＳ Ｐゴシック" panose="020B0600070205080204" pitchFamily="34" charset="-128"/>
                    <a:cs typeface="Calibri"/>
                  </a:endParaRPr>
                </a:p>
                <a:p>
                  <a:r>
                    <a:rPr lang="ja-JP" altLang="en-US" sz="2400">
                      <a:ea typeface="ＭＳ Ｐゴシック"/>
                      <a:cs typeface="Calibri"/>
                    </a:rPr>
                    <a:t>・Developブランチ</a:t>
                  </a:r>
                </a:p>
                <a:p>
                  <a:r>
                    <a:rPr lang="ja-JP" altLang="en-US" sz="2400">
                      <a:ea typeface="ＭＳ Ｐゴシック"/>
                      <a:cs typeface="Calibri"/>
                    </a:rPr>
                    <a:t>・Featureブランチ1</a:t>
                  </a:r>
                </a:p>
                <a:p>
                  <a:r>
                    <a:rPr lang="ja-JP" altLang="en-US" sz="2400">
                      <a:ea typeface="ＭＳ Ｐゴシック"/>
                      <a:cs typeface="Calibri"/>
                    </a:rPr>
                    <a:t>・Featureブランチ2</a:t>
                  </a:r>
                </a:p>
                <a:p>
                  <a:r>
                    <a:rPr lang="ja-JP" altLang="en-US" sz="2400">
                      <a:ea typeface="ＭＳ Ｐゴシック"/>
                      <a:cs typeface="Calibri"/>
                    </a:rPr>
                    <a:t>・Featureブランチ3</a:t>
                  </a:r>
                </a:p>
              </p:txBody>
            </p:sp>
          </p:grpSp>
        </p:grpSp>
        <p:sp>
          <p:nvSpPr>
            <p:cNvPr id="44" name="テキスト ボックス 43">
              <a:extLst>
                <a:ext uri="{FF2B5EF4-FFF2-40B4-BE49-F238E27FC236}">
                  <a16:creationId xmlns:a16="http://schemas.microsoft.com/office/drawing/2014/main" id="{8205D22F-7927-537A-BD66-0AA2AE70FDF1}"/>
                </a:ext>
              </a:extLst>
            </p:cNvPr>
            <p:cNvSpPr txBox="1"/>
            <p:nvPr/>
          </p:nvSpPr>
          <p:spPr>
            <a:xfrm>
              <a:off x="449673" y="1511684"/>
              <a:ext cx="54503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リモートリポジトリ</a:t>
              </a:r>
              <a:r>
                <a:rPr lang="en-US" altLang="ja-JP" sz="2400" b="1">
                  <a:ea typeface="ＭＳ Ｐゴシック"/>
                  <a:cs typeface="Calibri"/>
                </a:rPr>
                <a:t>(Git Hub</a:t>
              </a:r>
              <a:r>
                <a:rPr lang="ja-JP" altLang="en-US" sz="2400" b="1">
                  <a:ea typeface="ＭＳ Ｐゴシック"/>
                  <a:cs typeface="Calibri"/>
                </a:rPr>
                <a:t>上のソース</a:t>
              </a:r>
              <a:r>
                <a:rPr lang="en-US" altLang="ja-JP" sz="2400" b="1">
                  <a:ea typeface="ＭＳ Ｐゴシック"/>
                  <a:cs typeface="Calibri"/>
                </a:rPr>
                <a:t>)</a:t>
              </a:r>
              <a:r>
                <a:rPr lang="ja-JP" altLang="en-US" sz="2400" b="1">
                  <a:ea typeface="ＭＳ Ｐゴシック"/>
                  <a:cs typeface="Calibri"/>
                </a:rPr>
                <a:t>​</a:t>
              </a:r>
              <a:endParaRPr lang="ja-JP" altLang="en-US" sz="2400" b="1"/>
            </a:p>
          </p:txBody>
        </p:sp>
      </p:grpSp>
      <p:grpSp>
        <p:nvGrpSpPr>
          <p:cNvPr id="19" name="グループ化 18">
            <a:extLst>
              <a:ext uri="{FF2B5EF4-FFF2-40B4-BE49-F238E27FC236}">
                <a16:creationId xmlns:a16="http://schemas.microsoft.com/office/drawing/2014/main" id="{FD21C692-F797-F537-6769-AAB64DD8D113}"/>
              </a:ext>
            </a:extLst>
          </p:cNvPr>
          <p:cNvGrpSpPr/>
          <p:nvPr/>
        </p:nvGrpSpPr>
        <p:grpSpPr>
          <a:xfrm>
            <a:off x="449673" y="3991518"/>
            <a:ext cx="6655108" cy="2278539"/>
            <a:chOff x="449674" y="4136768"/>
            <a:chExt cx="6655108" cy="2278539"/>
          </a:xfrm>
        </p:grpSpPr>
        <p:grpSp>
          <p:nvGrpSpPr>
            <p:cNvPr id="42" name="グループ化 41">
              <a:extLst>
                <a:ext uri="{FF2B5EF4-FFF2-40B4-BE49-F238E27FC236}">
                  <a16:creationId xmlns:a16="http://schemas.microsoft.com/office/drawing/2014/main" id="{2773DAED-9DA6-59E1-6DEB-25D24C2E3B85}"/>
                </a:ext>
              </a:extLst>
            </p:cNvPr>
            <p:cNvGrpSpPr/>
            <p:nvPr/>
          </p:nvGrpSpPr>
          <p:grpSpPr>
            <a:xfrm>
              <a:off x="870526" y="4476315"/>
              <a:ext cx="6234256" cy="1938992"/>
              <a:chOff x="731981" y="4414691"/>
              <a:chExt cx="6234256" cy="1938992"/>
            </a:xfrm>
          </p:grpSpPr>
          <p:pic>
            <p:nvPicPr>
              <p:cNvPr id="34" name="グラフィックス 33" descr="データベース 枠線">
                <a:extLst>
                  <a:ext uri="{FF2B5EF4-FFF2-40B4-BE49-F238E27FC236}">
                    <a16:creationId xmlns:a16="http://schemas.microsoft.com/office/drawing/2014/main" id="{84AAB5FA-07D9-5583-9768-F1C6FC8A6A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981" y="4472710"/>
                <a:ext cx="1842286" cy="1814946"/>
              </a:xfrm>
              <a:prstGeom prst="rect">
                <a:avLst/>
              </a:prstGeom>
            </p:spPr>
          </p:pic>
          <p:grpSp>
            <p:nvGrpSpPr>
              <p:cNvPr id="37" name="グループ化 36">
                <a:extLst>
                  <a:ext uri="{FF2B5EF4-FFF2-40B4-BE49-F238E27FC236}">
                    <a16:creationId xmlns:a16="http://schemas.microsoft.com/office/drawing/2014/main" id="{15C460CA-1F64-CBC6-4AAE-0F7C2FCD9533}"/>
                  </a:ext>
                </a:extLst>
              </p:cNvPr>
              <p:cNvGrpSpPr/>
              <p:nvPr/>
            </p:nvGrpSpPr>
            <p:grpSpPr>
              <a:xfrm>
                <a:off x="2563090" y="4414691"/>
                <a:ext cx="4403147" cy="1938992"/>
                <a:chOff x="2563090" y="4414691"/>
                <a:chExt cx="4403147" cy="1938992"/>
              </a:xfrm>
            </p:grpSpPr>
            <p:sp>
              <p:nvSpPr>
                <p:cNvPr id="35" name="左中かっこ 34">
                  <a:extLst>
                    <a:ext uri="{FF2B5EF4-FFF2-40B4-BE49-F238E27FC236}">
                      <a16:creationId xmlns:a16="http://schemas.microsoft.com/office/drawing/2014/main" id="{9F3E7E7C-DE20-DA32-5A0F-3C526BBCBBCF}"/>
                    </a:ext>
                  </a:extLst>
                </p:cNvPr>
                <p:cNvSpPr/>
                <p:nvPr/>
              </p:nvSpPr>
              <p:spPr>
                <a:xfrm>
                  <a:off x="2563090" y="4486487"/>
                  <a:ext cx="482022" cy="18671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6" name="テキスト ボックス 35">
                  <a:extLst>
                    <a:ext uri="{FF2B5EF4-FFF2-40B4-BE49-F238E27FC236}">
                      <a16:creationId xmlns:a16="http://schemas.microsoft.com/office/drawing/2014/main" id="{0C42D934-DC25-D2A0-7F1C-2D8CFB3D44A3}"/>
                    </a:ext>
                  </a:extLst>
                </p:cNvPr>
                <p:cNvSpPr txBox="1"/>
                <p:nvPr/>
              </p:nvSpPr>
              <p:spPr>
                <a:xfrm>
                  <a:off x="3045112" y="4414691"/>
                  <a:ext cx="39211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・Masterブランチ</a:t>
                  </a:r>
                  <a:endParaRPr lang="ja-JP" altLang="en-US" sz="2400">
                    <a:ea typeface="ＭＳ Ｐゴシック" panose="020B0600070205080204" pitchFamily="34" charset="-128"/>
                    <a:cs typeface="Calibri"/>
                  </a:endParaRPr>
                </a:p>
                <a:p>
                  <a:r>
                    <a:rPr lang="ja-JP" altLang="en-US" sz="2400">
                      <a:ea typeface="ＭＳ Ｐゴシック"/>
                      <a:cs typeface="Calibri"/>
                    </a:rPr>
                    <a:t>・Developブランチ</a:t>
                  </a:r>
                </a:p>
                <a:p>
                  <a:r>
                    <a:rPr lang="ja-JP" altLang="en-US" sz="2400">
                      <a:ea typeface="ＭＳ Ｐゴシック"/>
                      <a:cs typeface="Calibri"/>
                    </a:rPr>
                    <a:t>・Featureブランチ1</a:t>
                  </a:r>
                </a:p>
                <a:p>
                  <a:r>
                    <a:rPr lang="ja-JP" altLang="en-US" sz="2400">
                      <a:ea typeface="ＭＳ Ｐゴシック"/>
                      <a:cs typeface="Calibri"/>
                    </a:rPr>
                    <a:t>・Featureブランチ2</a:t>
                  </a:r>
                </a:p>
                <a:p>
                  <a:r>
                    <a:rPr lang="ja-JP" altLang="en-US" sz="2400">
                      <a:ea typeface="ＭＳ Ｐゴシック"/>
                      <a:cs typeface="Calibri"/>
                    </a:rPr>
                    <a:t>・Featureブランチ3</a:t>
                  </a:r>
                </a:p>
              </p:txBody>
            </p:sp>
          </p:grpSp>
        </p:grpSp>
        <p:sp>
          <p:nvSpPr>
            <p:cNvPr id="45" name="テキスト ボックス 44">
              <a:extLst>
                <a:ext uri="{FF2B5EF4-FFF2-40B4-BE49-F238E27FC236}">
                  <a16:creationId xmlns:a16="http://schemas.microsoft.com/office/drawing/2014/main" id="{2CD21F65-11C3-E150-A59B-75C1AEB85603}"/>
                </a:ext>
              </a:extLst>
            </p:cNvPr>
            <p:cNvSpPr txBox="1"/>
            <p:nvPr/>
          </p:nvSpPr>
          <p:spPr>
            <a:xfrm>
              <a:off x="449674" y="4136768"/>
              <a:ext cx="56463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ローカルリポジトリ​</a:t>
              </a:r>
              <a:endParaRPr lang="ja-JP" altLang="en-US" sz="2400" b="1"/>
            </a:p>
          </p:txBody>
        </p:sp>
      </p:grpSp>
      <p:grpSp>
        <p:nvGrpSpPr>
          <p:cNvPr id="20" name="グループ化 19">
            <a:extLst>
              <a:ext uri="{FF2B5EF4-FFF2-40B4-BE49-F238E27FC236}">
                <a16:creationId xmlns:a16="http://schemas.microsoft.com/office/drawing/2014/main" id="{D77A05D8-13AD-996F-FC85-DFE22DC1DC24}"/>
              </a:ext>
            </a:extLst>
          </p:cNvPr>
          <p:cNvGrpSpPr/>
          <p:nvPr/>
        </p:nvGrpSpPr>
        <p:grpSpPr>
          <a:xfrm>
            <a:off x="5672518" y="2653132"/>
            <a:ext cx="1294999" cy="2683505"/>
            <a:chOff x="5753754" y="2991505"/>
            <a:chExt cx="1294999" cy="2823790"/>
          </a:xfrm>
        </p:grpSpPr>
        <p:sp>
          <p:nvSpPr>
            <p:cNvPr id="12" name="矢印: U ターン 11">
              <a:extLst>
                <a:ext uri="{FF2B5EF4-FFF2-40B4-BE49-F238E27FC236}">
                  <a16:creationId xmlns:a16="http://schemas.microsoft.com/office/drawing/2014/main" id="{E2557AE8-5D9F-8ABE-3AD1-F1803E3CEEC8}"/>
                </a:ext>
              </a:extLst>
            </p:cNvPr>
            <p:cNvSpPr/>
            <p:nvPr/>
          </p:nvSpPr>
          <p:spPr>
            <a:xfrm rot="5400000" flipH="1">
              <a:off x="4989359" y="3755900"/>
              <a:ext cx="2823790" cy="1294999"/>
            </a:xfrm>
            <a:prstGeom prst="uturnArrow">
              <a:avLst>
                <a:gd name="adj1" fmla="val 4458"/>
                <a:gd name="adj2" fmla="val 4592"/>
                <a:gd name="adj3" fmla="val 15552"/>
                <a:gd name="adj4" fmla="val 0"/>
                <a:gd name="adj5" fmla="val 10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7045C5BA-CA33-BE1A-A87C-B34D4D41F81A}"/>
                </a:ext>
              </a:extLst>
            </p:cNvPr>
            <p:cNvSpPr txBox="1"/>
            <p:nvPr/>
          </p:nvSpPr>
          <p:spPr>
            <a:xfrm>
              <a:off x="5771273" y="4174615"/>
              <a:ext cx="1248818" cy="478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ln>
                    <a:solidFill>
                      <a:schemeClr val="tx1"/>
                    </a:solidFill>
                  </a:ln>
                  <a:noFill/>
                  <a:ea typeface="ＭＳ Ｐゴシック"/>
                  <a:cs typeface="Calibri"/>
                </a:rPr>
                <a:t>プッシュ</a:t>
              </a:r>
              <a:r>
                <a:rPr lang="ja-JP" altLang="en-US" sz="2400" b="1" u="sng">
                  <a:ea typeface="ＭＳ Ｐゴシック"/>
                  <a:cs typeface="Calibri"/>
                </a:rPr>
                <a:t>​</a:t>
              </a:r>
              <a:endParaRPr lang="ja-JP" altLang="en-US" sz="2400" b="1" u="sng"/>
            </a:p>
          </p:txBody>
        </p:sp>
      </p:grpSp>
      <p:grpSp>
        <p:nvGrpSpPr>
          <p:cNvPr id="28" name="グループ化 27">
            <a:extLst>
              <a:ext uri="{FF2B5EF4-FFF2-40B4-BE49-F238E27FC236}">
                <a16:creationId xmlns:a16="http://schemas.microsoft.com/office/drawing/2014/main" id="{873AD599-3F37-AA35-ADF5-93B118849404}"/>
              </a:ext>
            </a:extLst>
          </p:cNvPr>
          <p:cNvGrpSpPr/>
          <p:nvPr/>
        </p:nvGrpSpPr>
        <p:grpSpPr>
          <a:xfrm>
            <a:off x="5707151" y="4860128"/>
            <a:ext cx="6019408" cy="1588614"/>
            <a:chOff x="5707153" y="4916036"/>
            <a:chExt cx="6019408" cy="1588614"/>
          </a:xfrm>
        </p:grpSpPr>
        <p:pic>
          <p:nvPicPr>
            <p:cNvPr id="15" name="グラフィックス 14" descr="ドキュメント 枠線">
              <a:extLst>
                <a:ext uri="{FF2B5EF4-FFF2-40B4-BE49-F238E27FC236}">
                  <a16:creationId xmlns:a16="http://schemas.microsoft.com/office/drawing/2014/main" id="{9108A5B6-05AF-D994-1584-C41FE6C30C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6693" y="5624386"/>
              <a:ext cx="703742" cy="703742"/>
            </a:xfrm>
            <a:prstGeom prst="rect">
              <a:avLst/>
            </a:prstGeom>
          </p:spPr>
        </p:pic>
        <p:sp>
          <p:nvSpPr>
            <p:cNvPr id="16" name="テキスト ボックス 15">
              <a:extLst>
                <a:ext uri="{FF2B5EF4-FFF2-40B4-BE49-F238E27FC236}">
                  <a16:creationId xmlns:a16="http://schemas.microsoft.com/office/drawing/2014/main" id="{3A88EB2E-1C4E-BA45-E55C-F6A6C8A3130E}"/>
                </a:ext>
              </a:extLst>
            </p:cNvPr>
            <p:cNvSpPr txBox="1"/>
            <p:nvPr/>
          </p:nvSpPr>
          <p:spPr>
            <a:xfrm>
              <a:off x="8632152" y="4916036"/>
              <a:ext cx="30944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a:ea typeface="ＭＳ Ｐゴシック"/>
                  <a:cs typeface="Calibri"/>
                </a:rPr>
                <a:t>クローンして編集したソースファイル</a:t>
              </a:r>
            </a:p>
          </p:txBody>
        </p:sp>
        <p:sp>
          <p:nvSpPr>
            <p:cNvPr id="23" name="矢印: 左 22">
              <a:extLst>
                <a:ext uri="{FF2B5EF4-FFF2-40B4-BE49-F238E27FC236}">
                  <a16:creationId xmlns:a16="http://schemas.microsoft.com/office/drawing/2014/main" id="{9251DD37-6BCB-C200-8B1E-A97144D1B135}"/>
                </a:ext>
              </a:extLst>
            </p:cNvPr>
            <p:cNvSpPr/>
            <p:nvPr/>
          </p:nvSpPr>
          <p:spPr>
            <a:xfrm>
              <a:off x="5707153" y="5976257"/>
              <a:ext cx="3066732" cy="134130"/>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BB1EF36-EA89-090B-E780-EF1D97641C31}"/>
                </a:ext>
              </a:extLst>
            </p:cNvPr>
            <p:cNvSpPr txBox="1"/>
            <p:nvPr/>
          </p:nvSpPr>
          <p:spPr>
            <a:xfrm>
              <a:off x="6663598" y="6042985"/>
              <a:ext cx="2826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コミット</a:t>
              </a:r>
              <a:r>
                <a:rPr lang="ja-JP" altLang="en-US" sz="2400" b="1" u="sng">
                  <a:ea typeface="ＭＳ Ｐゴシック"/>
                  <a:cs typeface="Calibri"/>
                </a:rPr>
                <a:t>​</a:t>
              </a:r>
              <a:endParaRPr lang="ja-JP" altLang="en-US" sz="2400" b="1" u="sng"/>
            </a:p>
          </p:txBody>
        </p:sp>
      </p:grpSp>
      <p:grpSp>
        <p:nvGrpSpPr>
          <p:cNvPr id="27" name="グループ化 26">
            <a:extLst>
              <a:ext uri="{FF2B5EF4-FFF2-40B4-BE49-F238E27FC236}">
                <a16:creationId xmlns:a16="http://schemas.microsoft.com/office/drawing/2014/main" id="{4EB5F0A9-65CA-1000-8F14-BE25ACF63351}"/>
              </a:ext>
            </a:extLst>
          </p:cNvPr>
          <p:cNvGrpSpPr/>
          <p:nvPr/>
        </p:nvGrpSpPr>
        <p:grpSpPr>
          <a:xfrm>
            <a:off x="5707153" y="2951931"/>
            <a:ext cx="3573104" cy="2800028"/>
            <a:chOff x="5707153" y="2951931"/>
            <a:chExt cx="3573104" cy="2800028"/>
          </a:xfrm>
        </p:grpSpPr>
        <p:sp>
          <p:nvSpPr>
            <p:cNvPr id="25" name="矢印: U ターン 24">
              <a:extLst>
                <a:ext uri="{FF2B5EF4-FFF2-40B4-BE49-F238E27FC236}">
                  <a16:creationId xmlns:a16="http://schemas.microsoft.com/office/drawing/2014/main" id="{44C658FA-0F91-DD5E-E6CA-153641204526}"/>
                </a:ext>
              </a:extLst>
            </p:cNvPr>
            <p:cNvSpPr/>
            <p:nvPr/>
          </p:nvSpPr>
          <p:spPr>
            <a:xfrm rot="5400000">
              <a:off x="5628234" y="3030850"/>
              <a:ext cx="2800028" cy="2642190"/>
            </a:xfrm>
            <a:prstGeom prst="uturnArrow">
              <a:avLst>
                <a:gd name="adj1" fmla="val 2472"/>
                <a:gd name="adj2" fmla="val 2728"/>
                <a:gd name="adj3" fmla="val 8129"/>
                <a:gd name="adj4" fmla="val 0"/>
                <a:gd name="adj5" fmla="val 10000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ボックス 25">
              <a:extLst>
                <a:ext uri="{FF2B5EF4-FFF2-40B4-BE49-F238E27FC236}">
                  <a16:creationId xmlns:a16="http://schemas.microsoft.com/office/drawing/2014/main" id="{B32130BE-C29C-CF2D-BEC7-03A7CF28D1E2}"/>
                </a:ext>
              </a:extLst>
            </p:cNvPr>
            <p:cNvSpPr txBox="1"/>
            <p:nvPr/>
          </p:nvSpPr>
          <p:spPr>
            <a:xfrm>
              <a:off x="8378408" y="3991518"/>
              <a:ext cx="9018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ln>
                    <a:solidFill>
                      <a:schemeClr val="tx1"/>
                    </a:solidFill>
                  </a:ln>
                  <a:solidFill>
                    <a:schemeClr val="accent1">
                      <a:lumMod val="60000"/>
                      <a:lumOff val="40000"/>
                    </a:schemeClr>
                  </a:solidFill>
                  <a:ea typeface="ＭＳ Ｐゴシック"/>
                  <a:cs typeface="Calibri"/>
                </a:rPr>
                <a:t>プル</a:t>
              </a:r>
              <a:r>
                <a:rPr lang="ja-JP" altLang="en-US" sz="2400" b="1" u="sng">
                  <a:ln>
                    <a:solidFill>
                      <a:schemeClr val="tx1"/>
                    </a:solidFill>
                  </a:ln>
                  <a:solidFill>
                    <a:schemeClr val="accent1">
                      <a:lumMod val="60000"/>
                      <a:lumOff val="40000"/>
                    </a:schemeClr>
                  </a:solidFill>
                  <a:ea typeface="ＭＳ Ｐゴシック"/>
                  <a:cs typeface="Calibri"/>
                </a:rPr>
                <a:t>​</a:t>
              </a:r>
              <a:endParaRPr lang="ja-JP" altLang="en-US" sz="2400" b="1" u="sng">
                <a:ln>
                  <a:solidFill>
                    <a:schemeClr val="tx1"/>
                  </a:solidFill>
                </a:ln>
                <a:solidFill>
                  <a:schemeClr val="accent1">
                    <a:lumMod val="60000"/>
                    <a:lumOff val="40000"/>
                  </a:schemeClr>
                </a:solidFill>
              </a:endParaRPr>
            </a:p>
          </p:txBody>
        </p:sp>
      </p:grpSp>
      <p:sp>
        <p:nvSpPr>
          <p:cNvPr id="29" name="矢印: U ターン 28">
            <a:extLst>
              <a:ext uri="{FF2B5EF4-FFF2-40B4-BE49-F238E27FC236}">
                <a16:creationId xmlns:a16="http://schemas.microsoft.com/office/drawing/2014/main" id="{4940A452-6F6C-DFBD-00FA-049165786A1D}"/>
              </a:ext>
            </a:extLst>
          </p:cNvPr>
          <p:cNvSpPr/>
          <p:nvPr/>
        </p:nvSpPr>
        <p:spPr>
          <a:xfrm rot="5400000" flipH="1">
            <a:off x="6360815" y="1517412"/>
            <a:ext cx="451474" cy="1804980"/>
          </a:xfrm>
          <a:prstGeom prst="uturnArrow">
            <a:avLst>
              <a:gd name="adj1" fmla="val 2668"/>
              <a:gd name="adj2" fmla="val 4592"/>
              <a:gd name="adj3" fmla="val 11224"/>
              <a:gd name="adj4" fmla="val 0"/>
              <a:gd name="adj5" fmla="val 100000"/>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6F0680A-1C21-0A0E-DBE7-F9151D4827E7}"/>
              </a:ext>
            </a:extLst>
          </p:cNvPr>
          <p:cNvSpPr txBox="1"/>
          <p:nvPr/>
        </p:nvSpPr>
        <p:spPr>
          <a:xfrm>
            <a:off x="6336336" y="1748636"/>
            <a:ext cx="12488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ln>
                  <a:solidFill>
                    <a:schemeClr val="tx1"/>
                  </a:solidFill>
                </a:ln>
                <a:solidFill>
                  <a:schemeClr val="accent3">
                    <a:lumMod val="60000"/>
                    <a:lumOff val="40000"/>
                  </a:schemeClr>
                </a:solidFill>
                <a:ea typeface="ＭＳ Ｐゴシック"/>
                <a:cs typeface="Calibri"/>
              </a:rPr>
              <a:t>マージ</a:t>
            </a:r>
            <a:r>
              <a:rPr lang="ja-JP" altLang="en-US" sz="2400" b="1" u="sng">
                <a:solidFill>
                  <a:schemeClr val="accent3">
                    <a:lumMod val="60000"/>
                    <a:lumOff val="40000"/>
                  </a:schemeClr>
                </a:solidFill>
                <a:ea typeface="ＭＳ Ｐゴシック"/>
                <a:cs typeface="Calibri"/>
              </a:rPr>
              <a:t>​</a:t>
            </a:r>
            <a:endParaRPr lang="ja-JP" altLang="en-US" sz="2400" b="1" u="sng">
              <a:solidFill>
                <a:schemeClr val="accent3">
                  <a:lumMod val="60000"/>
                  <a:lumOff val="40000"/>
                </a:schemeClr>
              </a:solidFill>
            </a:endParaRPr>
          </a:p>
        </p:txBody>
      </p:sp>
      <p:sp>
        <p:nvSpPr>
          <p:cNvPr id="31" name="テキスト ボックス 30">
            <a:extLst>
              <a:ext uri="{FF2B5EF4-FFF2-40B4-BE49-F238E27FC236}">
                <a16:creationId xmlns:a16="http://schemas.microsoft.com/office/drawing/2014/main" id="{49280641-60D5-609D-A464-58AEED9A641F}"/>
              </a:ext>
            </a:extLst>
          </p:cNvPr>
          <p:cNvSpPr txBox="1"/>
          <p:nvPr/>
        </p:nvSpPr>
        <p:spPr>
          <a:xfrm>
            <a:off x="3494314" y="398372"/>
            <a:ext cx="63986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ブランチを理解したうえでの</a:t>
            </a:r>
            <a:r>
              <a:rPr lang="en-US" altLang="ja-JP" sz="3200">
                <a:ea typeface="ＭＳ Ｐゴシック"/>
                <a:cs typeface="Calibri"/>
              </a:rPr>
              <a:t>Git</a:t>
            </a:r>
            <a:r>
              <a:rPr lang="ja-JP" altLang="en-US" sz="3200">
                <a:ea typeface="ＭＳ Ｐゴシック"/>
                <a:cs typeface="Calibri"/>
              </a:rPr>
              <a:t>操作</a:t>
            </a:r>
            <a:endParaRPr lang="ja-JP" altLang="en-US" sz="3200" b="1">
              <a:ea typeface="ＭＳ Ｐゴシック"/>
              <a:cs typeface="Calibri"/>
            </a:endParaRPr>
          </a:p>
        </p:txBody>
      </p:sp>
    </p:spTree>
    <p:extLst>
      <p:ext uri="{BB962C8B-B14F-4D97-AF65-F5344CB8AC3E}">
        <p14:creationId xmlns:p14="http://schemas.microsoft.com/office/powerpoint/2010/main" val="3556737693"/>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32</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sp>
        <p:nvSpPr>
          <p:cNvPr id="8" name="テキスト ボックス 7">
            <a:extLst>
              <a:ext uri="{FF2B5EF4-FFF2-40B4-BE49-F238E27FC236}">
                <a16:creationId xmlns:a16="http://schemas.microsoft.com/office/drawing/2014/main" id="{42BB4A36-8802-CBD5-8CDE-7D89FA615CD9}"/>
              </a:ext>
            </a:extLst>
          </p:cNvPr>
          <p:cNvSpPr txBox="1"/>
          <p:nvPr/>
        </p:nvSpPr>
        <p:spPr>
          <a:xfrm>
            <a:off x="1373437" y="1173223"/>
            <a:ext cx="941566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u="sng">
                <a:ea typeface="ＭＳ Ｐゴシック"/>
                <a:cs typeface="Calibri"/>
              </a:rPr>
              <a:t>マージ</a:t>
            </a:r>
          </a:p>
          <a:p>
            <a:pPr>
              <a:lnSpc>
                <a:spcPct val="150000"/>
              </a:lnSpc>
            </a:pPr>
            <a:r>
              <a:rPr lang="ja-JP" altLang="en-US" sz="2800">
                <a:ea typeface="ＭＳ Ｐゴシック"/>
                <a:cs typeface="Calibri"/>
              </a:rPr>
              <a:t>別のブランチのコミットデータを取り込む</a:t>
            </a:r>
          </a:p>
          <a:p>
            <a:r>
              <a:rPr lang="ja-JP" altLang="en-US" sz="2800">
                <a:ea typeface="ＭＳ Ｐゴシック"/>
                <a:cs typeface="Calibri"/>
              </a:rPr>
              <a:t>Featureブランチ→Developブランチ</a:t>
            </a:r>
          </a:p>
          <a:p>
            <a:r>
              <a:rPr lang="ja-JP" altLang="en-US" sz="2800">
                <a:ea typeface="ＭＳ Ｐゴシック"/>
                <a:cs typeface="Calibri"/>
              </a:rPr>
              <a:t>Developブランチ→Masterブランチ(リリース)</a:t>
            </a:r>
            <a:endParaRPr lang="ja-JP"/>
          </a:p>
        </p:txBody>
      </p:sp>
      <p:sp>
        <p:nvSpPr>
          <p:cNvPr id="9" name="object 6">
            <a:extLst>
              <a:ext uri="{FF2B5EF4-FFF2-40B4-BE49-F238E27FC236}">
                <a16:creationId xmlns:a16="http://schemas.microsoft.com/office/drawing/2014/main" id="{89ACA4A8-9A86-42D0-1533-1244D859D2A7}"/>
              </a:ext>
            </a:extLst>
          </p:cNvPr>
          <p:cNvSpPr txBox="1">
            <a:spLocks/>
          </p:cNvSpPr>
          <p:nvPr/>
        </p:nvSpPr>
        <p:spPr>
          <a:xfrm>
            <a:off x="4897120" y="6586135"/>
            <a:ext cx="2369184" cy="349455"/>
          </a:xfrm>
          <a:prstGeom prst="rect">
            <a:avLst/>
          </a:prstGeom>
        </p:spPr>
        <p:txBody>
          <a:bodyPr vert="horz" wrap="square" lIns="0" tIns="10795" rIns="0" bIns="0" rtlCol="0">
            <a:spAutoFit/>
          </a:bodyPr>
          <a:lstStyle>
            <a:defPPr>
              <a:defRPr lang="ja-JP"/>
            </a:defPPr>
            <a:lvl1pPr marL="0" algn="l" defTabSz="914400" rtl="0" eaLnBrk="1" latinLnBrk="0" hangingPunct="1">
              <a:defRPr kumimoji="1" sz="1100" b="0" i="0" kern="1200">
                <a:solidFill>
                  <a:srgbClr val="7B7B7B"/>
                </a:solidFill>
                <a:latin typeface="Tahoma"/>
                <a:ea typeface="+mn-ea"/>
                <a:cs typeface="Tahoma"/>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2700">
              <a:spcBef>
                <a:spcPts val="85"/>
              </a:spcBef>
            </a:pPr>
            <a:r>
              <a:rPr lang="af-ZA" b="1" spc="-120"/>
              <a:t>© </a:t>
            </a:r>
            <a:r>
              <a:rPr lang="af-ZA" b="1" spc="135"/>
              <a:t> </a:t>
            </a:r>
            <a:r>
              <a:rPr lang="af-ZA" b="1" spc="50"/>
              <a:t>2</a:t>
            </a:r>
            <a:r>
              <a:rPr lang="af-ZA" b="1" spc="-25"/>
              <a:t> </a:t>
            </a:r>
            <a:r>
              <a:rPr lang="af-ZA" b="1" spc="50"/>
              <a:t>0</a:t>
            </a:r>
            <a:r>
              <a:rPr lang="af-ZA" b="1" spc="-25"/>
              <a:t> </a:t>
            </a:r>
            <a:r>
              <a:rPr lang="af-ZA" b="1" spc="50"/>
              <a:t>2</a:t>
            </a:r>
            <a:r>
              <a:rPr lang="af-ZA" b="1" spc="-25"/>
              <a:t> </a:t>
            </a:r>
            <a:r>
              <a:rPr lang="af-ZA" b="1" spc="50"/>
              <a:t>3</a:t>
            </a:r>
            <a:r>
              <a:rPr lang="af-ZA" b="1"/>
              <a:t> </a:t>
            </a:r>
            <a:r>
              <a:rPr lang="af-ZA" b="1" spc="80"/>
              <a:t> </a:t>
            </a:r>
            <a:r>
              <a:rPr lang="af-ZA" b="1" spc="150"/>
              <a:t>M</a:t>
            </a:r>
            <a:r>
              <a:rPr lang="af-ZA" b="1" spc="-70"/>
              <a:t> </a:t>
            </a:r>
            <a:r>
              <a:rPr lang="af-ZA" b="1" spc="50"/>
              <a:t>E</a:t>
            </a:r>
            <a:r>
              <a:rPr lang="af-ZA" b="1" spc="-35"/>
              <a:t> </a:t>
            </a:r>
            <a:r>
              <a:rPr lang="af-ZA" b="1"/>
              <a:t>T</a:t>
            </a:r>
            <a:r>
              <a:rPr lang="af-ZA" b="1" spc="-10"/>
              <a:t> </a:t>
            </a:r>
            <a:r>
              <a:rPr lang="af-ZA" b="1" spc="125"/>
              <a:t>A</a:t>
            </a:r>
            <a:r>
              <a:rPr lang="af-ZA" b="1" spc="-10"/>
              <a:t> </a:t>
            </a:r>
            <a:r>
              <a:rPr lang="af-ZA" b="1"/>
              <a:t>T</a:t>
            </a:r>
            <a:r>
              <a:rPr lang="af-ZA" b="1" spc="-10"/>
              <a:t> </a:t>
            </a:r>
            <a:r>
              <a:rPr lang="af-ZA" b="1" spc="50"/>
              <a:t>E</a:t>
            </a:r>
            <a:r>
              <a:rPr lang="af-ZA" b="1" spc="-35"/>
              <a:t> </a:t>
            </a:r>
            <a:r>
              <a:rPr lang="af-ZA" b="1" spc="125"/>
              <a:t>A</a:t>
            </a:r>
            <a:r>
              <a:rPr lang="af-ZA" b="1" spc="-10"/>
              <a:t> </a:t>
            </a:r>
            <a:r>
              <a:rPr lang="af-ZA" b="1" spc="150"/>
              <a:t>M</a:t>
            </a:r>
            <a:r>
              <a:rPr lang="af-ZA" b="1" spc="-70"/>
              <a:t> </a:t>
            </a:r>
            <a:r>
              <a:rPr lang="af-ZA" b="1" spc="-45"/>
              <a:t>,</a:t>
            </a:r>
            <a:r>
              <a:rPr lang="af-ZA" b="1"/>
              <a:t> </a:t>
            </a:r>
            <a:r>
              <a:rPr lang="af-ZA" b="1" spc="-85"/>
              <a:t> </a:t>
            </a:r>
            <a:r>
              <a:rPr lang="af-ZA" b="1" spc="-120"/>
              <a:t>I</a:t>
            </a:r>
            <a:r>
              <a:rPr lang="af-ZA" b="1" spc="-40"/>
              <a:t> </a:t>
            </a:r>
            <a:r>
              <a:rPr lang="af-ZA" b="1" spc="40"/>
              <a:t>n</a:t>
            </a:r>
            <a:r>
              <a:rPr lang="af-ZA" b="1" spc="-25"/>
              <a:t> </a:t>
            </a:r>
            <a:r>
              <a:rPr lang="af-ZA" b="1" spc="55"/>
              <a:t>c</a:t>
            </a:r>
            <a:r>
              <a:rPr lang="af-ZA" b="1" spc="-10"/>
              <a:t> </a:t>
            </a:r>
            <a:r>
              <a:rPr lang="af-ZA" b="1" spc="-45"/>
              <a:t>.</a:t>
            </a:r>
          </a:p>
        </p:txBody>
      </p:sp>
      <p:grpSp>
        <p:nvGrpSpPr>
          <p:cNvPr id="36" name="グループ化 35">
            <a:extLst>
              <a:ext uri="{FF2B5EF4-FFF2-40B4-BE49-F238E27FC236}">
                <a16:creationId xmlns:a16="http://schemas.microsoft.com/office/drawing/2014/main" id="{585FBBB8-756D-EBE0-B8AD-FB0D2D859762}"/>
              </a:ext>
            </a:extLst>
          </p:cNvPr>
          <p:cNvGrpSpPr/>
          <p:nvPr/>
        </p:nvGrpSpPr>
        <p:grpSpPr>
          <a:xfrm>
            <a:off x="701768" y="3394736"/>
            <a:ext cx="5507541" cy="3413604"/>
            <a:chOff x="514806" y="3540729"/>
            <a:chExt cx="5048608" cy="3217332"/>
          </a:xfrm>
        </p:grpSpPr>
        <p:grpSp>
          <p:nvGrpSpPr>
            <p:cNvPr id="10" name="グループ化 9">
              <a:extLst>
                <a:ext uri="{FF2B5EF4-FFF2-40B4-BE49-F238E27FC236}">
                  <a16:creationId xmlns:a16="http://schemas.microsoft.com/office/drawing/2014/main" id="{31796AC2-F6F9-85EC-FA37-F8C0CF1E1D2B}"/>
                </a:ext>
              </a:extLst>
            </p:cNvPr>
            <p:cNvGrpSpPr/>
            <p:nvPr/>
          </p:nvGrpSpPr>
          <p:grpSpPr>
            <a:xfrm>
              <a:off x="514806" y="3540729"/>
              <a:ext cx="5048608" cy="3217332"/>
              <a:chOff x="613129" y="3466987"/>
              <a:chExt cx="5048608" cy="3217332"/>
            </a:xfrm>
          </p:grpSpPr>
          <p:grpSp>
            <p:nvGrpSpPr>
              <p:cNvPr id="16" name="グループ化 15">
                <a:extLst>
                  <a:ext uri="{FF2B5EF4-FFF2-40B4-BE49-F238E27FC236}">
                    <a16:creationId xmlns:a16="http://schemas.microsoft.com/office/drawing/2014/main" id="{B3DF7504-9CA5-F764-5B75-18111E6122D4}"/>
                  </a:ext>
                </a:extLst>
              </p:cNvPr>
              <p:cNvGrpSpPr/>
              <p:nvPr/>
            </p:nvGrpSpPr>
            <p:grpSpPr>
              <a:xfrm>
                <a:off x="613129" y="3466987"/>
                <a:ext cx="4684802" cy="3217332"/>
                <a:chOff x="6217515" y="1770923"/>
                <a:chExt cx="6430027" cy="4360333"/>
              </a:xfrm>
            </p:grpSpPr>
            <p:grpSp>
              <p:nvGrpSpPr>
                <p:cNvPr id="26" name="グループ化 25">
                  <a:extLst>
                    <a:ext uri="{FF2B5EF4-FFF2-40B4-BE49-F238E27FC236}">
                      <a16:creationId xmlns:a16="http://schemas.microsoft.com/office/drawing/2014/main" id="{F1CAFEF2-8AB8-513D-2A6D-3ABA4447F40A}"/>
                    </a:ext>
                  </a:extLst>
                </p:cNvPr>
                <p:cNvGrpSpPr/>
                <p:nvPr/>
              </p:nvGrpSpPr>
              <p:grpSpPr>
                <a:xfrm>
                  <a:off x="6217515" y="2774612"/>
                  <a:ext cx="2266280" cy="1878551"/>
                  <a:chOff x="1089843" y="2343334"/>
                  <a:chExt cx="2266280" cy="1878551"/>
                </a:xfrm>
              </p:grpSpPr>
              <p:pic>
                <p:nvPicPr>
                  <p:cNvPr id="34" name="グラフィックス 33" descr="データベース 単色塗りつぶし">
                    <a:extLst>
                      <a:ext uri="{FF2B5EF4-FFF2-40B4-BE49-F238E27FC236}">
                        <a16:creationId xmlns:a16="http://schemas.microsoft.com/office/drawing/2014/main" id="{00069F55-E4AD-DD91-F7C6-793C462CF7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843" y="2646127"/>
                    <a:ext cx="1532626" cy="1575758"/>
                  </a:xfrm>
                  <a:prstGeom prst="rect">
                    <a:avLst/>
                  </a:prstGeom>
                </p:spPr>
              </p:pic>
              <p:sp>
                <p:nvSpPr>
                  <p:cNvPr id="35" name="テキスト ボックス 34">
                    <a:extLst>
                      <a:ext uri="{FF2B5EF4-FFF2-40B4-BE49-F238E27FC236}">
                        <a16:creationId xmlns:a16="http://schemas.microsoft.com/office/drawing/2014/main" id="{1556E6F3-592C-0DFD-3B4A-0B8189DD7BBE}"/>
                      </a:ext>
                    </a:extLst>
                  </p:cNvPr>
                  <p:cNvSpPr txBox="1"/>
                  <p:nvPr/>
                </p:nvSpPr>
                <p:spPr>
                  <a:xfrm>
                    <a:off x="1222083" y="2343334"/>
                    <a:ext cx="2134040" cy="500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ea typeface="ＭＳ Ｐゴシック"/>
                        <a:cs typeface="Calibri"/>
                      </a:rPr>
                      <a:t>リポジトリ​</a:t>
                    </a:r>
                    <a:endParaRPr lang="ja-JP" altLang="en-US" b="1"/>
                  </a:p>
                </p:txBody>
              </p:sp>
            </p:grpSp>
            <p:sp>
              <p:nvSpPr>
                <p:cNvPr id="27" name="左中かっこ 26">
                  <a:extLst>
                    <a:ext uri="{FF2B5EF4-FFF2-40B4-BE49-F238E27FC236}">
                      <a16:creationId xmlns:a16="http://schemas.microsoft.com/office/drawing/2014/main" id="{12C3D681-78E9-8644-C755-B8820E80EEAE}"/>
                    </a:ext>
                  </a:extLst>
                </p:cNvPr>
                <p:cNvSpPr/>
                <p:nvPr/>
              </p:nvSpPr>
              <p:spPr>
                <a:xfrm>
                  <a:off x="7632094" y="1770923"/>
                  <a:ext cx="1396536" cy="43603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400"/>
                </a:p>
              </p:txBody>
            </p:sp>
            <p:grpSp>
              <p:nvGrpSpPr>
                <p:cNvPr id="28" name="グループ化 27">
                  <a:extLst>
                    <a:ext uri="{FF2B5EF4-FFF2-40B4-BE49-F238E27FC236}">
                      <a16:creationId xmlns:a16="http://schemas.microsoft.com/office/drawing/2014/main" id="{928C7EC7-EF9F-9392-6904-DC903411DB4D}"/>
                    </a:ext>
                  </a:extLst>
                </p:cNvPr>
                <p:cNvGrpSpPr/>
                <p:nvPr/>
              </p:nvGrpSpPr>
              <p:grpSpPr>
                <a:xfrm>
                  <a:off x="8671998" y="1945347"/>
                  <a:ext cx="3975544" cy="3853400"/>
                  <a:chOff x="5121212" y="1634738"/>
                  <a:chExt cx="3975544" cy="3853400"/>
                </a:xfrm>
              </p:grpSpPr>
              <p:sp>
                <p:nvSpPr>
                  <p:cNvPr id="31" name="テキスト ボックス 30">
                    <a:extLst>
                      <a:ext uri="{FF2B5EF4-FFF2-40B4-BE49-F238E27FC236}">
                        <a16:creationId xmlns:a16="http://schemas.microsoft.com/office/drawing/2014/main" id="{199ED4EF-B5F2-EAEF-65D1-77AD52ADA75F}"/>
                      </a:ext>
                    </a:extLst>
                  </p:cNvPr>
                  <p:cNvSpPr txBox="1"/>
                  <p:nvPr/>
                </p:nvSpPr>
                <p:spPr>
                  <a:xfrm>
                    <a:off x="5121213" y="4862460"/>
                    <a:ext cx="3975543" cy="62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ＭＳ Ｐゴシック"/>
                        <a:cs typeface="Calibri"/>
                      </a:rPr>
                      <a:t>下位階層</a:t>
                    </a:r>
                    <a:r>
                      <a:rPr lang="ja-JP" altLang="en-US">
                        <a:ea typeface="ＭＳ Ｐゴシック"/>
                        <a:cs typeface="Calibri"/>
                      </a:rPr>
                      <a:t>(Feature)</a:t>
                    </a:r>
                    <a:endParaRPr lang="ja-JP" altLang="en-US" b="1">
                      <a:ea typeface="ＭＳ Ｐゴシック"/>
                      <a:cs typeface="Calibri"/>
                    </a:endParaRPr>
                  </a:p>
                </p:txBody>
              </p:sp>
              <p:sp>
                <p:nvSpPr>
                  <p:cNvPr id="32" name="矢印: 左 31">
                    <a:extLst>
                      <a:ext uri="{FF2B5EF4-FFF2-40B4-BE49-F238E27FC236}">
                        <a16:creationId xmlns:a16="http://schemas.microsoft.com/office/drawing/2014/main" id="{F5A09E0C-4BB5-CCD2-9D8F-E80CAE627FB6}"/>
                      </a:ext>
                    </a:extLst>
                  </p:cNvPr>
                  <p:cNvSpPr/>
                  <p:nvPr/>
                </p:nvSpPr>
                <p:spPr>
                  <a:xfrm rot="16200000" flipH="1">
                    <a:off x="5302759" y="2529031"/>
                    <a:ext cx="1475871" cy="765261"/>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sp>
                <p:nvSpPr>
                  <p:cNvPr id="33" name="テキスト ボックス 32">
                    <a:extLst>
                      <a:ext uri="{FF2B5EF4-FFF2-40B4-BE49-F238E27FC236}">
                        <a16:creationId xmlns:a16="http://schemas.microsoft.com/office/drawing/2014/main" id="{EF6CC0BA-057C-782F-7EC1-DEE159D7C632}"/>
                      </a:ext>
                    </a:extLst>
                  </p:cNvPr>
                  <p:cNvSpPr txBox="1"/>
                  <p:nvPr/>
                </p:nvSpPr>
                <p:spPr>
                  <a:xfrm>
                    <a:off x="5121212" y="1634738"/>
                    <a:ext cx="3975543" cy="62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ＭＳ Ｐゴシック"/>
                        <a:cs typeface="Calibri"/>
                      </a:rPr>
                      <a:t>上位階層</a:t>
                    </a:r>
                    <a:r>
                      <a:rPr lang="ja-JP" altLang="en-US">
                        <a:ea typeface="ＭＳ Ｐゴシック"/>
                        <a:cs typeface="Calibri"/>
                      </a:rPr>
                      <a:t>(Develop)</a:t>
                    </a:r>
                    <a:endParaRPr lang="ja-JP" altLang="en-US" b="1">
                      <a:ea typeface="ＭＳ Ｐゴシック"/>
                      <a:cs typeface="Calibri"/>
                    </a:endParaRPr>
                  </a:p>
                </p:txBody>
              </p:sp>
            </p:grpSp>
            <p:sp>
              <p:nvSpPr>
                <p:cNvPr id="29" name="正方形/長方形 28">
                  <a:extLst>
                    <a:ext uri="{FF2B5EF4-FFF2-40B4-BE49-F238E27FC236}">
                      <a16:creationId xmlns:a16="http://schemas.microsoft.com/office/drawing/2014/main" id="{5F6303C7-D7DD-D028-207D-B068A4264912}"/>
                    </a:ext>
                  </a:extLst>
                </p:cNvPr>
                <p:cNvSpPr/>
                <p:nvPr/>
              </p:nvSpPr>
              <p:spPr>
                <a:xfrm>
                  <a:off x="8858210" y="4226766"/>
                  <a:ext cx="1458265" cy="433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a:ea typeface="ＭＳ Ｐゴシック"/>
                      <a:cs typeface="Calibri"/>
                    </a:rPr>
                    <a:t>OK</a:t>
                  </a:r>
                  <a:endParaRPr lang="ja-JP" altLang="en-US" sz="2000" b="1"/>
                </a:p>
              </p:txBody>
            </p:sp>
            <p:sp>
              <p:nvSpPr>
                <p:cNvPr id="30" name="矢印: 左 29">
                  <a:extLst>
                    <a:ext uri="{FF2B5EF4-FFF2-40B4-BE49-F238E27FC236}">
                      <a16:creationId xmlns:a16="http://schemas.microsoft.com/office/drawing/2014/main" id="{39B1F8C3-634E-AE63-9729-1948FF1CC7B7}"/>
                    </a:ext>
                  </a:extLst>
                </p:cNvPr>
                <p:cNvSpPr/>
                <p:nvPr/>
              </p:nvSpPr>
              <p:spPr>
                <a:xfrm rot="16200000" flipH="1">
                  <a:off x="9399236" y="4744432"/>
                  <a:ext cx="369741" cy="396552"/>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grpSp>
          <p:sp>
            <p:nvSpPr>
              <p:cNvPr id="22" name="テキスト ボックス 21">
                <a:extLst>
                  <a:ext uri="{FF2B5EF4-FFF2-40B4-BE49-F238E27FC236}">
                    <a16:creationId xmlns:a16="http://schemas.microsoft.com/office/drawing/2014/main" id="{D38AB11E-2EF5-A6B8-B4FA-2713E6AE3678}"/>
                  </a:ext>
                </a:extLst>
              </p:cNvPr>
              <p:cNvSpPr txBox="1"/>
              <p:nvPr/>
            </p:nvSpPr>
            <p:spPr>
              <a:xfrm>
                <a:off x="3303531" y="5673510"/>
                <a:ext cx="2358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a:solidFill>
                      <a:srgbClr val="000000"/>
                    </a:solidFill>
                    <a:ea typeface="ＭＳ Ｐゴシック"/>
                    <a:cs typeface="Calibri"/>
                  </a:rPr>
                  <a:t>プルリク</a:t>
                </a:r>
              </a:p>
            </p:txBody>
          </p:sp>
        </p:grpSp>
        <p:sp>
          <p:nvSpPr>
            <p:cNvPr id="14" name="テキスト ボックス 13">
              <a:extLst>
                <a:ext uri="{FF2B5EF4-FFF2-40B4-BE49-F238E27FC236}">
                  <a16:creationId xmlns:a16="http://schemas.microsoft.com/office/drawing/2014/main" id="{304D9798-20B5-F6D0-41FF-653CAABB8C11}"/>
                </a:ext>
              </a:extLst>
            </p:cNvPr>
            <p:cNvSpPr txBox="1"/>
            <p:nvPr/>
          </p:nvSpPr>
          <p:spPr>
            <a:xfrm>
              <a:off x="3358158" y="4537796"/>
              <a:ext cx="1215206" cy="4351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ＭＳ Ｐゴシック"/>
                  <a:cs typeface="Calibri"/>
                </a:rPr>
                <a:t>マージ</a:t>
              </a:r>
            </a:p>
          </p:txBody>
        </p:sp>
      </p:grpSp>
      <p:grpSp>
        <p:nvGrpSpPr>
          <p:cNvPr id="162" name="グループ化 161">
            <a:extLst>
              <a:ext uri="{FF2B5EF4-FFF2-40B4-BE49-F238E27FC236}">
                <a16:creationId xmlns:a16="http://schemas.microsoft.com/office/drawing/2014/main" id="{E952C497-AF28-4D5F-90E3-F7CBD96665C1}"/>
              </a:ext>
            </a:extLst>
          </p:cNvPr>
          <p:cNvGrpSpPr/>
          <p:nvPr/>
        </p:nvGrpSpPr>
        <p:grpSpPr>
          <a:xfrm>
            <a:off x="5694793" y="3964370"/>
            <a:ext cx="5957801" cy="1829570"/>
            <a:chOff x="5694793" y="3964370"/>
            <a:chExt cx="5957801" cy="1829570"/>
          </a:xfrm>
        </p:grpSpPr>
        <p:grpSp>
          <p:nvGrpSpPr>
            <p:cNvPr id="126" name="グループ化 125">
              <a:extLst>
                <a:ext uri="{FF2B5EF4-FFF2-40B4-BE49-F238E27FC236}">
                  <a16:creationId xmlns:a16="http://schemas.microsoft.com/office/drawing/2014/main" id="{66BA423B-247F-8732-F378-B063A720F13C}"/>
                </a:ext>
              </a:extLst>
            </p:cNvPr>
            <p:cNvGrpSpPr/>
            <p:nvPr/>
          </p:nvGrpSpPr>
          <p:grpSpPr>
            <a:xfrm>
              <a:off x="5694793" y="4068615"/>
              <a:ext cx="5957801" cy="1725325"/>
              <a:chOff x="649430" y="3075707"/>
              <a:chExt cx="11141710" cy="3318597"/>
            </a:xfrm>
          </p:grpSpPr>
          <p:cxnSp>
            <p:nvCxnSpPr>
              <p:cNvPr id="97" name="直線矢印コネクタ 96">
                <a:extLst>
                  <a:ext uri="{FF2B5EF4-FFF2-40B4-BE49-F238E27FC236}">
                    <a16:creationId xmlns:a16="http://schemas.microsoft.com/office/drawing/2014/main" id="{FA894183-D3EC-2C6F-202A-202CB2527F1B}"/>
                  </a:ext>
                </a:extLst>
              </p:cNvPr>
              <p:cNvCxnSpPr>
                <a:cxnSpLocks/>
              </p:cNvCxnSpPr>
              <p:nvPr/>
            </p:nvCxnSpPr>
            <p:spPr>
              <a:xfrm flipH="1">
                <a:off x="10661072" y="4334158"/>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2BADFDDB-289B-AB8F-A5BF-00F4D43B51CE}"/>
                  </a:ext>
                </a:extLst>
              </p:cNvPr>
              <p:cNvCxnSpPr>
                <a:cxnSpLocks/>
              </p:cNvCxnSpPr>
              <p:nvPr/>
            </p:nvCxnSpPr>
            <p:spPr>
              <a:xfrm>
                <a:off x="7393709" y="3410524"/>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28A01F9D-013B-9286-821A-967DC9F340AB}"/>
                  </a:ext>
                </a:extLst>
              </p:cNvPr>
              <p:cNvCxnSpPr>
                <a:cxnSpLocks/>
              </p:cNvCxnSpPr>
              <p:nvPr/>
            </p:nvCxnSpPr>
            <p:spPr>
              <a:xfrm>
                <a:off x="7740075" y="4287975"/>
                <a:ext cx="3795680" cy="2310"/>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0B9FAF59-BCD0-4B6B-7613-7636537CE8C1}"/>
                  </a:ext>
                </a:extLst>
              </p:cNvPr>
              <p:cNvCxnSpPr>
                <a:cxnSpLocks/>
              </p:cNvCxnSpPr>
              <p:nvPr/>
            </p:nvCxnSpPr>
            <p:spPr>
              <a:xfrm>
                <a:off x="4218709" y="4380343"/>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4C7A8A9-D6C5-EDD8-DDB3-7B82D45C7B3A}"/>
                  </a:ext>
                </a:extLst>
              </p:cNvPr>
              <p:cNvCxnSpPr>
                <a:cxnSpLocks/>
              </p:cNvCxnSpPr>
              <p:nvPr/>
            </p:nvCxnSpPr>
            <p:spPr>
              <a:xfrm flipH="1">
                <a:off x="6227617" y="3422071"/>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3CFB413B-BF48-54D5-CE84-3C4E42330AC7}"/>
                  </a:ext>
                </a:extLst>
              </p:cNvPr>
              <p:cNvCxnSpPr>
                <a:cxnSpLocks/>
              </p:cNvCxnSpPr>
              <p:nvPr/>
            </p:nvCxnSpPr>
            <p:spPr>
              <a:xfrm>
                <a:off x="3456709" y="3445161"/>
                <a:ext cx="352829" cy="879763"/>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03" name="正方形/長方形 102">
                <a:extLst>
                  <a:ext uri="{FF2B5EF4-FFF2-40B4-BE49-F238E27FC236}">
                    <a16:creationId xmlns:a16="http://schemas.microsoft.com/office/drawing/2014/main" id="{7166F1EB-0609-717D-5409-A56A2333ABEE}"/>
                  </a:ext>
                </a:extLst>
              </p:cNvPr>
              <p:cNvSpPr/>
              <p:nvPr/>
            </p:nvSpPr>
            <p:spPr>
              <a:xfrm>
                <a:off x="649431" y="3075707"/>
                <a:ext cx="1990003" cy="57077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Master</a:t>
                </a:r>
              </a:p>
            </p:txBody>
          </p:sp>
          <p:sp>
            <p:nvSpPr>
              <p:cNvPr id="104" name="正方形/長方形 103">
                <a:extLst>
                  <a:ext uri="{FF2B5EF4-FFF2-40B4-BE49-F238E27FC236}">
                    <a16:creationId xmlns:a16="http://schemas.microsoft.com/office/drawing/2014/main" id="{2F860F53-C153-3ECD-850B-E98DFFEA46EC}"/>
                  </a:ext>
                </a:extLst>
              </p:cNvPr>
              <p:cNvSpPr/>
              <p:nvPr/>
            </p:nvSpPr>
            <p:spPr>
              <a:xfrm>
                <a:off x="649430" y="3999343"/>
                <a:ext cx="1990003" cy="57077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Develop</a:t>
                </a:r>
                <a:endParaRPr lang="ja-JP" altLang="en-US">
                  <a:solidFill>
                    <a:srgbClr val="000000"/>
                  </a:solidFill>
                  <a:cs typeface="Calibri"/>
                </a:endParaRPr>
              </a:p>
            </p:txBody>
          </p:sp>
          <p:sp>
            <p:nvSpPr>
              <p:cNvPr id="105" name="正方形/長方形 104">
                <a:extLst>
                  <a:ext uri="{FF2B5EF4-FFF2-40B4-BE49-F238E27FC236}">
                    <a16:creationId xmlns:a16="http://schemas.microsoft.com/office/drawing/2014/main" id="{E191581A-EC55-8780-4B37-A30391733862}"/>
                  </a:ext>
                </a:extLst>
              </p:cNvPr>
              <p:cNvSpPr/>
              <p:nvPr/>
            </p:nvSpPr>
            <p:spPr>
              <a:xfrm>
                <a:off x="649430" y="4899888"/>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Feature1</a:t>
                </a:r>
                <a:endParaRPr lang="ja-JP" altLang="en-US">
                  <a:solidFill>
                    <a:srgbClr val="000000"/>
                  </a:solidFill>
                  <a:cs typeface="Calibri"/>
                </a:endParaRPr>
              </a:p>
            </p:txBody>
          </p:sp>
          <p:sp>
            <p:nvSpPr>
              <p:cNvPr id="106" name="正方形/長方形 105">
                <a:extLst>
                  <a:ext uri="{FF2B5EF4-FFF2-40B4-BE49-F238E27FC236}">
                    <a16:creationId xmlns:a16="http://schemas.microsoft.com/office/drawing/2014/main" id="{EEF90053-5FE6-3D40-F720-BEFEAC8C181E}"/>
                  </a:ext>
                </a:extLst>
              </p:cNvPr>
              <p:cNvSpPr/>
              <p:nvPr/>
            </p:nvSpPr>
            <p:spPr>
              <a:xfrm>
                <a:off x="649430" y="5823525"/>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Feature2</a:t>
                </a:r>
                <a:endParaRPr lang="ja-JP" altLang="en-US" b="1">
                  <a:solidFill>
                    <a:srgbClr val="000000"/>
                  </a:solidFill>
                </a:endParaRPr>
              </a:p>
            </p:txBody>
          </p:sp>
          <p:cxnSp>
            <p:nvCxnSpPr>
              <p:cNvPr id="107" name="直線矢印コネクタ 106">
                <a:extLst>
                  <a:ext uri="{FF2B5EF4-FFF2-40B4-BE49-F238E27FC236}">
                    <a16:creationId xmlns:a16="http://schemas.microsoft.com/office/drawing/2014/main" id="{28822A95-229B-4443-8326-6BA33D0B1E03}"/>
                  </a:ext>
                </a:extLst>
              </p:cNvPr>
              <p:cNvCxnSpPr/>
              <p:nvPr/>
            </p:nvCxnSpPr>
            <p:spPr>
              <a:xfrm flipV="1">
                <a:off x="2648529" y="3366653"/>
                <a:ext cx="9142611" cy="9235"/>
              </a:xfrm>
              <a:prstGeom prst="straightConnector1">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8" name="フローチャート: 結合子 107">
                <a:extLst>
                  <a:ext uri="{FF2B5EF4-FFF2-40B4-BE49-F238E27FC236}">
                    <a16:creationId xmlns:a16="http://schemas.microsoft.com/office/drawing/2014/main" id="{64B62678-537F-0AF8-82B4-CFBB18ABF97D}"/>
                  </a:ext>
                </a:extLst>
              </p:cNvPr>
              <p:cNvSpPr/>
              <p:nvPr/>
            </p:nvSpPr>
            <p:spPr>
              <a:xfrm>
                <a:off x="3237490" y="3187843"/>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09" name="直線矢印コネクタ 108">
                <a:extLst>
                  <a:ext uri="{FF2B5EF4-FFF2-40B4-BE49-F238E27FC236}">
                    <a16:creationId xmlns:a16="http://schemas.microsoft.com/office/drawing/2014/main" id="{AA804A44-9B22-79D1-4308-20AC2011EC9F}"/>
                  </a:ext>
                </a:extLst>
              </p:cNvPr>
              <p:cNvCxnSpPr>
                <a:cxnSpLocks/>
              </p:cNvCxnSpPr>
              <p:nvPr/>
            </p:nvCxnSpPr>
            <p:spPr>
              <a:xfrm flipV="1">
                <a:off x="3803074" y="4301832"/>
                <a:ext cx="2433320" cy="20781"/>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F192351-B0B7-00CF-6E15-CBE700D0E033}"/>
                  </a:ext>
                </a:extLst>
              </p:cNvPr>
              <p:cNvCxnSpPr>
                <a:cxnSpLocks/>
              </p:cNvCxnSpPr>
              <p:nvPr/>
            </p:nvCxnSpPr>
            <p:spPr>
              <a:xfrm flipV="1">
                <a:off x="4565073" y="5237014"/>
                <a:ext cx="679794" cy="9235"/>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BD8FDDB8-1B52-B346-BA12-B85C31B09020}"/>
                  </a:ext>
                </a:extLst>
              </p:cNvPr>
              <p:cNvCxnSpPr>
                <a:cxnSpLocks/>
              </p:cNvCxnSpPr>
              <p:nvPr/>
            </p:nvCxnSpPr>
            <p:spPr>
              <a:xfrm>
                <a:off x="10187710" y="5846614"/>
                <a:ext cx="1384067" cy="231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2" name="フローチャート: 結合子 111">
                <a:extLst>
                  <a:ext uri="{FF2B5EF4-FFF2-40B4-BE49-F238E27FC236}">
                    <a16:creationId xmlns:a16="http://schemas.microsoft.com/office/drawing/2014/main" id="{D3C1BE8D-4BA4-62AF-1D85-46DF8412B809}"/>
                  </a:ext>
                </a:extLst>
              </p:cNvPr>
              <p:cNvSpPr/>
              <p:nvPr/>
            </p:nvSpPr>
            <p:spPr>
              <a:xfrm>
                <a:off x="6458671" y="321093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フローチャート: 結合子 112">
                <a:extLst>
                  <a:ext uri="{FF2B5EF4-FFF2-40B4-BE49-F238E27FC236}">
                    <a16:creationId xmlns:a16="http://schemas.microsoft.com/office/drawing/2014/main" id="{6BA530C1-D74D-0CD2-1499-CD7B2BDB9329}"/>
                  </a:ext>
                </a:extLst>
              </p:cNvPr>
              <p:cNvSpPr/>
              <p:nvPr/>
            </p:nvSpPr>
            <p:spPr>
              <a:xfrm>
                <a:off x="4034125" y="418075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14" name="直線矢印コネクタ 113">
                <a:extLst>
                  <a:ext uri="{FF2B5EF4-FFF2-40B4-BE49-F238E27FC236}">
                    <a16:creationId xmlns:a16="http://schemas.microsoft.com/office/drawing/2014/main" id="{F83F00F0-426F-F221-F376-42FDBEDF84B9}"/>
                  </a:ext>
                </a:extLst>
              </p:cNvPr>
              <p:cNvCxnSpPr>
                <a:cxnSpLocks/>
              </p:cNvCxnSpPr>
              <p:nvPr/>
            </p:nvCxnSpPr>
            <p:spPr>
              <a:xfrm flipH="1">
                <a:off x="5223162" y="4368795"/>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5" name="フローチャート: 結合子 114">
                <a:extLst>
                  <a:ext uri="{FF2B5EF4-FFF2-40B4-BE49-F238E27FC236}">
                    <a16:creationId xmlns:a16="http://schemas.microsoft.com/office/drawing/2014/main" id="{370BFD71-0038-B112-8D63-94B563273364}"/>
                  </a:ext>
                </a:extLst>
              </p:cNvPr>
              <p:cNvSpPr/>
              <p:nvPr/>
            </p:nvSpPr>
            <p:spPr>
              <a:xfrm flipH="1">
                <a:off x="5396488" y="418075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フローチャート: 結合子 115">
                <a:extLst>
                  <a:ext uri="{FF2B5EF4-FFF2-40B4-BE49-F238E27FC236}">
                    <a16:creationId xmlns:a16="http://schemas.microsoft.com/office/drawing/2014/main" id="{3625030D-1092-A8F1-FCE9-2C9B919D937B}"/>
                  </a:ext>
                </a:extLst>
              </p:cNvPr>
              <p:cNvSpPr/>
              <p:nvPr/>
            </p:nvSpPr>
            <p:spPr>
              <a:xfrm>
                <a:off x="7209126" y="3187843"/>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17" name="直線矢印コネクタ 116">
                <a:extLst>
                  <a:ext uri="{FF2B5EF4-FFF2-40B4-BE49-F238E27FC236}">
                    <a16:creationId xmlns:a16="http://schemas.microsoft.com/office/drawing/2014/main" id="{2A17E324-94B2-A91D-5F67-E29397217F5A}"/>
                  </a:ext>
                </a:extLst>
              </p:cNvPr>
              <p:cNvCxnSpPr>
                <a:cxnSpLocks/>
              </p:cNvCxnSpPr>
              <p:nvPr/>
            </p:nvCxnSpPr>
            <p:spPr>
              <a:xfrm>
                <a:off x="8005618" y="4334159"/>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211DA40A-0143-207E-767C-E4D598A3C34F}"/>
                  </a:ext>
                </a:extLst>
              </p:cNvPr>
              <p:cNvCxnSpPr>
                <a:cxnSpLocks/>
              </p:cNvCxnSpPr>
              <p:nvPr/>
            </p:nvCxnSpPr>
            <p:spPr>
              <a:xfrm>
                <a:off x="8351984" y="5211611"/>
                <a:ext cx="287249" cy="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9" name="フローチャート: 結合子 118">
                <a:extLst>
                  <a:ext uri="{FF2B5EF4-FFF2-40B4-BE49-F238E27FC236}">
                    <a16:creationId xmlns:a16="http://schemas.microsoft.com/office/drawing/2014/main" id="{31E70965-326F-3A38-9A1E-768F34FC628A}"/>
                  </a:ext>
                </a:extLst>
              </p:cNvPr>
              <p:cNvSpPr/>
              <p:nvPr/>
            </p:nvSpPr>
            <p:spPr>
              <a:xfrm>
                <a:off x="7821034" y="4134569"/>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0" name="直線矢印コネクタ 119">
                <a:extLst>
                  <a:ext uri="{FF2B5EF4-FFF2-40B4-BE49-F238E27FC236}">
                    <a16:creationId xmlns:a16="http://schemas.microsoft.com/office/drawing/2014/main" id="{7A58F372-BD76-6A8F-3357-E9E2FAAAA7EA}"/>
                  </a:ext>
                </a:extLst>
              </p:cNvPr>
              <p:cNvCxnSpPr>
                <a:cxnSpLocks/>
              </p:cNvCxnSpPr>
              <p:nvPr/>
            </p:nvCxnSpPr>
            <p:spPr>
              <a:xfrm flipH="1">
                <a:off x="8629072" y="4334159"/>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1" name="フローチャート: 結合子 120">
                <a:extLst>
                  <a:ext uri="{FF2B5EF4-FFF2-40B4-BE49-F238E27FC236}">
                    <a16:creationId xmlns:a16="http://schemas.microsoft.com/office/drawing/2014/main" id="{476E55C2-86EA-E3B9-8651-7DC97D495B3D}"/>
                  </a:ext>
                </a:extLst>
              </p:cNvPr>
              <p:cNvSpPr/>
              <p:nvPr/>
            </p:nvSpPr>
            <p:spPr>
              <a:xfrm flipH="1">
                <a:off x="8825488" y="414611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2" name="フローチャート: 結合子 121">
                <a:extLst>
                  <a:ext uri="{FF2B5EF4-FFF2-40B4-BE49-F238E27FC236}">
                    <a16:creationId xmlns:a16="http://schemas.microsoft.com/office/drawing/2014/main" id="{7255B556-DAE0-B9EC-2705-1411EB77D659}"/>
                  </a:ext>
                </a:extLst>
              </p:cNvPr>
              <p:cNvSpPr/>
              <p:nvPr/>
            </p:nvSpPr>
            <p:spPr>
              <a:xfrm>
                <a:off x="9402761" y="4146114"/>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3" name="直線矢印コネクタ 122">
                <a:extLst>
                  <a:ext uri="{FF2B5EF4-FFF2-40B4-BE49-F238E27FC236}">
                    <a16:creationId xmlns:a16="http://schemas.microsoft.com/office/drawing/2014/main" id="{CBA9BB6A-E42A-111F-EDEA-B9924CA8179F}"/>
                  </a:ext>
                </a:extLst>
              </p:cNvPr>
              <p:cNvCxnSpPr>
                <a:cxnSpLocks/>
              </p:cNvCxnSpPr>
              <p:nvPr/>
            </p:nvCxnSpPr>
            <p:spPr>
              <a:xfrm>
                <a:off x="9633526" y="4472704"/>
                <a:ext cx="572193" cy="1376218"/>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4" name="フローチャート: 結合子 123">
                <a:extLst>
                  <a:ext uri="{FF2B5EF4-FFF2-40B4-BE49-F238E27FC236}">
                    <a16:creationId xmlns:a16="http://schemas.microsoft.com/office/drawing/2014/main" id="{854B8D3C-E19A-42E4-A8FB-99F70170DEA3}"/>
                  </a:ext>
                </a:extLst>
              </p:cNvPr>
              <p:cNvSpPr/>
              <p:nvPr/>
            </p:nvSpPr>
            <p:spPr>
              <a:xfrm flipH="1">
                <a:off x="10811306" y="4111477"/>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5" name="直線矢印コネクタ 124">
                <a:extLst>
                  <a:ext uri="{FF2B5EF4-FFF2-40B4-BE49-F238E27FC236}">
                    <a16:creationId xmlns:a16="http://schemas.microsoft.com/office/drawing/2014/main" id="{121DD2AF-7677-DD75-5B80-B0AB9AFA4E67}"/>
                  </a:ext>
                </a:extLst>
              </p:cNvPr>
              <p:cNvCxnSpPr>
                <a:cxnSpLocks/>
              </p:cNvCxnSpPr>
              <p:nvPr/>
            </p:nvCxnSpPr>
            <p:spPr>
              <a:xfrm>
                <a:off x="9945255" y="5211613"/>
                <a:ext cx="737522" cy="231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7" name="楕円 126">
              <a:extLst>
                <a:ext uri="{FF2B5EF4-FFF2-40B4-BE49-F238E27FC236}">
                  <a16:creationId xmlns:a16="http://schemas.microsoft.com/office/drawing/2014/main" id="{D9EB7135-1D14-0D0B-47C4-CC01ED9BC4BB}"/>
                </a:ext>
              </a:extLst>
            </p:cNvPr>
            <p:cNvSpPr/>
            <p:nvPr/>
          </p:nvSpPr>
          <p:spPr>
            <a:xfrm>
              <a:off x="8051958" y="4472370"/>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9" name="楕円 158">
              <a:extLst>
                <a:ext uri="{FF2B5EF4-FFF2-40B4-BE49-F238E27FC236}">
                  <a16:creationId xmlns:a16="http://schemas.microsoft.com/office/drawing/2014/main" id="{4A800AA3-5A1D-A24B-C9D9-34D7655427E4}"/>
                </a:ext>
              </a:extLst>
            </p:cNvPr>
            <p:cNvSpPr/>
            <p:nvPr/>
          </p:nvSpPr>
          <p:spPr>
            <a:xfrm>
              <a:off x="8617685" y="3964370"/>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0" name="楕円 159">
              <a:extLst>
                <a:ext uri="{FF2B5EF4-FFF2-40B4-BE49-F238E27FC236}">
                  <a16:creationId xmlns:a16="http://schemas.microsoft.com/office/drawing/2014/main" id="{049529E8-54AC-CE44-AECF-F11E988BEBA7}"/>
                </a:ext>
              </a:extLst>
            </p:cNvPr>
            <p:cNvSpPr/>
            <p:nvPr/>
          </p:nvSpPr>
          <p:spPr>
            <a:xfrm>
              <a:off x="9864593" y="4426187"/>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1" name="楕円 160">
              <a:extLst>
                <a:ext uri="{FF2B5EF4-FFF2-40B4-BE49-F238E27FC236}">
                  <a16:creationId xmlns:a16="http://schemas.microsoft.com/office/drawing/2014/main" id="{E0192718-7A49-EACD-30F1-7B96F6C6595F}"/>
                </a:ext>
              </a:extLst>
            </p:cNvPr>
            <p:cNvSpPr/>
            <p:nvPr/>
          </p:nvSpPr>
          <p:spPr>
            <a:xfrm>
              <a:off x="10938321" y="4414642"/>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 name="テキスト ボックス 6">
            <a:extLst>
              <a:ext uri="{FF2B5EF4-FFF2-40B4-BE49-F238E27FC236}">
                <a16:creationId xmlns:a16="http://schemas.microsoft.com/office/drawing/2014/main" id="{F87BB1A4-5F88-3DD4-7BE9-A548C314B045}"/>
              </a:ext>
            </a:extLst>
          </p:cNvPr>
          <p:cNvSpPr txBox="1"/>
          <p:nvPr/>
        </p:nvSpPr>
        <p:spPr>
          <a:xfrm>
            <a:off x="3359730" y="517901"/>
            <a:ext cx="67197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ＭＳ Ｐゴシック"/>
                <a:cs typeface="Calibri"/>
              </a:rPr>
              <a:t>マージによるブランチの変更取り込み</a:t>
            </a:r>
          </a:p>
        </p:txBody>
      </p:sp>
    </p:spTree>
    <p:extLst>
      <p:ext uri="{BB962C8B-B14F-4D97-AF65-F5344CB8AC3E}">
        <p14:creationId xmlns:p14="http://schemas.microsoft.com/office/powerpoint/2010/main" val="208116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33</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sp>
        <p:nvSpPr>
          <p:cNvPr id="8" name="テキスト ボックス 7">
            <a:extLst>
              <a:ext uri="{FF2B5EF4-FFF2-40B4-BE49-F238E27FC236}">
                <a16:creationId xmlns:a16="http://schemas.microsoft.com/office/drawing/2014/main" id="{B8E011B3-8DF6-0F5B-4C12-9BB4BCFCD26B}"/>
              </a:ext>
            </a:extLst>
          </p:cNvPr>
          <p:cNvSpPr txBox="1"/>
          <p:nvPr/>
        </p:nvSpPr>
        <p:spPr>
          <a:xfrm>
            <a:off x="1002492" y="1716232"/>
            <a:ext cx="94156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u="sng">
                <a:ea typeface="ＭＳ Ｐゴシック"/>
                <a:cs typeface="Calibri"/>
              </a:rPr>
              <a:t>コンフリクト</a:t>
            </a:r>
            <a:endParaRPr lang="ja-JP" u="sng"/>
          </a:p>
          <a:p>
            <a:pPr algn="l"/>
            <a:r>
              <a:rPr lang="ja-JP" altLang="en-US" sz="2800">
                <a:ea typeface="ＭＳ Ｐゴシック"/>
                <a:cs typeface="Calibri"/>
              </a:rPr>
              <a:t>編集箇所が競合してしまう現象</a:t>
            </a:r>
          </a:p>
        </p:txBody>
      </p:sp>
      <p:sp>
        <p:nvSpPr>
          <p:cNvPr id="9" name="テキスト ボックス 8">
            <a:extLst>
              <a:ext uri="{FF2B5EF4-FFF2-40B4-BE49-F238E27FC236}">
                <a16:creationId xmlns:a16="http://schemas.microsoft.com/office/drawing/2014/main" id="{A4DB9A78-E73A-08E4-C678-F12DA3D0D190}"/>
              </a:ext>
            </a:extLst>
          </p:cNvPr>
          <p:cNvSpPr txBox="1"/>
          <p:nvPr/>
        </p:nvSpPr>
        <p:spPr>
          <a:xfrm>
            <a:off x="1498946" y="3136323"/>
            <a:ext cx="95311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ea typeface="ＭＳ Ｐゴシック"/>
                <a:cs typeface="Calibri"/>
              </a:rPr>
              <a:t>１、プッシュコンフリクト(頻度</a:t>
            </a:r>
            <a:r>
              <a:rPr lang="ja-JP" altLang="en-US" sz="2800" b="1">
                <a:solidFill>
                  <a:srgbClr val="0070C0"/>
                </a:solidFill>
                <a:ea typeface="ＭＳ Ｐゴシック"/>
                <a:cs typeface="Calibri"/>
              </a:rPr>
              <a:t>低</a:t>
            </a:r>
            <a:r>
              <a:rPr lang="ja-JP" altLang="en-US" sz="2800" b="1">
                <a:ea typeface="ＭＳ Ｐゴシック"/>
                <a:cs typeface="Calibri"/>
              </a:rPr>
              <a:t>)</a:t>
            </a:r>
            <a:endParaRPr lang="ja-JP" b="1"/>
          </a:p>
          <a:p>
            <a:r>
              <a:rPr lang="ja-JP" altLang="en-US" sz="2800">
                <a:ea typeface="ＭＳ Ｐゴシック"/>
                <a:cs typeface="Calibri"/>
              </a:rPr>
              <a:t>ローカルリポジトリのブランチをリモートリポジトリにプッシュする際に発生</a:t>
            </a:r>
          </a:p>
        </p:txBody>
      </p:sp>
      <p:sp>
        <p:nvSpPr>
          <p:cNvPr id="10" name="テキスト ボックス 9">
            <a:extLst>
              <a:ext uri="{FF2B5EF4-FFF2-40B4-BE49-F238E27FC236}">
                <a16:creationId xmlns:a16="http://schemas.microsoft.com/office/drawing/2014/main" id="{058FB01F-90B9-D792-C01A-C34EC4B560A7}"/>
              </a:ext>
            </a:extLst>
          </p:cNvPr>
          <p:cNvSpPr txBox="1"/>
          <p:nvPr/>
        </p:nvSpPr>
        <p:spPr>
          <a:xfrm>
            <a:off x="1625946" y="4925867"/>
            <a:ext cx="80302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ea typeface="ＭＳ Ｐゴシック"/>
                <a:cs typeface="Calibri"/>
              </a:rPr>
              <a:t>2、マージコンフリクト(頻度</a:t>
            </a:r>
            <a:r>
              <a:rPr lang="ja-JP" altLang="en-US" sz="2800" b="1">
                <a:solidFill>
                  <a:srgbClr val="FF0000"/>
                </a:solidFill>
                <a:ea typeface="ＭＳ Ｐゴシック"/>
                <a:cs typeface="Calibri"/>
              </a:rPr>
              <a:t>高</a:t>
            </a:r>
            <a:r>
              <a:rPr lang="ja-JP" altLang="en-US" sz="2800" b="1">
                <a:ea typeface="ＭＳ Ｐゴシック"/>
                <a:cs typeface="Calibri"/>
              </a:rPr>
              <a:t>)</a:t>
            </a:r>
            <a:endParaRPr lang="ja-JP" b="1"/>
          </a:p>
          <a:p>
            <a:r>
              <a:rPr lang="ja-JP" altLang="en-US" sz="2800">
                <a:ea typeface="ＭＳ Ｐゴシック"/>
                <a:cs typeface="Calibri"/>
              </a:rPr>
              <a:t>マージするときに発生</a:t>
            </a:r>
          </a:p>
        </p:txBody>
      </p:sp>
      <p:sp>
        <p:nvSpPr>
          <p:cNvPr id="11" name="テキスト ボックス 10">
            <a:extLst>
              <a:ext uri="{FF2B5EF4-FFF2-40B4-BE49-F238E27FC236}">
                <a16:creationId xmlns:a16="http://schemas.microsoft.com/office/drawing/2014/main" id="{A65F1D84-4D74-C3C6-1F54-3CB74F808CC5}"/>
              </a:ext>
            </a:extLst>
          </p:cNvPr>
          <p:cNvSpPr txBox="1"/>
          <p:nvPr/>
        </p:nvSpPr>
        <p:spPr>
          <a:xfrm>
            <a:off x="5143699" y="398372"/>
            <a:ext cx="33689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コンフリクト説明</a:t>
            </a:r>
            <a:endParaRPr lang="ja-JP" altLang="en-US" sz="3200" b="1">
              <a:ea typeface="ＭＳ Ｐゴシック"/>
              <a:cs typeface="Calibri"/>
            </a:endParaRPr>
          </a:p>
        </p:txBody>
      </p:sp>
    </p:spTree>
    <p:extLst>
      <p:ext uri="{BB962C8B-B14F-4D97-AF65-F5344CB8AC3E}">
        <p14:creationId xmlns:p14="http://schemas.microsoft.com/office/powerpoint/2010/main" val="995537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34</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sp>
        <p:nvSpPr>
          <p:cNvPr id="8" name="テキスト ボックス 7">
            <a:extLst>
              <a:ext uri="{FF2B5EF4-FFF2-40B4-BE49-F238E27FC236}">
                <a16:creationId xmlns:a16="http://schemas.microsoft.com/office/drawing/2014/main" id="{AB400197-6C77-C4D4-06E9-FC25525B4044}"/>
              </a:ext>
            </a:extLst>
          </p:cNvPr>
          <p:cNvSpPr txBox="1"/>
          <p:nvPr/>
        </p:nvSpPr>
        <p:spPr>
          <a:xfrm>
            <a:off x="436764" y="1358323"/>
            <a:ext cx="1260220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ea typeface="ＭＳ Ｐゴシック"/>
                <a:cs typeface="Calibri"/>
              </a:rPr>
              <a:t>１、</a:t>
            </a:r>
            <a:r>
              <a:rPr lang="ja-JP" altLang="en-US" sz="2800" b="1" u="sng">
                <a:ea typeface="ＭＳ Ｐゴシック"/>
                <a:cs typeface="Calibri"/>
              </a:rPr>
              <a:t>プッシュコンフリク</a:t>
            </a:r>
            <a:r>
              <a:rPr lang="ja-JP" altLang="en-US" sz="2800" b="1">
                <a:ea typeface="ＭＳ Ｐゴシック"/>
                <a:cs typeface="Calibri"/>
              </a:rPr>
              <a:t>ト</a:t>
            </a:r>
            <a:endParaRPr lang="ja-JP" b="1"/>
          </a:p>
          <a:p>
            <a:r>
              <a:rPr lang="ja-JP" altLang="en-US" sz="2800">
                <a:ea typeface="ＭＳ Ｐゴシック"/>
                <a:cs typeface="Calibri"/>
              </a:rPr>
              <a:t>ローカルリポジトリからリモートリポジトリのブランチにプッシュするときに生じる</a:t>
            </a:r>
          </a:p>
        </p:txBody>
      </p:sp>
      <p:sp>
        <p:nvSpPr>
          <p:cNvPr id="7" name="テキスト ボックス 6">
            <a:extLst>
              <a:ext uri="{FF2B5EF4-FFF2-40B4-BE49-F238E27FC236}">
                <a16:creationId xmlns:a16="http://schemas.microsoft.com/office/drawing/2014/main" id="{9FA457B7-9B50-12E3-410F-793A9D6B3ADB}"/>
              </a:ext>
            </a:extLst>
          </p:cNvPr>
          <p:cNvSpPr txBox="1"/>
          <p:nvPr/>
        </p:nvSpPr>
        <p:spPr>
          <a:xfrm>
            <a:off x="730698" y="2303517"/>
            <a:ext cx="11085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例)一つのブランチで二人同時に作業してしまったとき。</a:t>
            </a:r>
          </a:p>
          <a:p>
            <a:r>
              <a:rPr lang="ja-JP" altLang="en-US" sz="2400">
                <a:ea typeface="ＭＳ Ｐゴシック"/>
                <a:cs typeface="Calibri"/>
              </a:rPr>
              <a:t>Aさん、Bさんの両方が貸出編集画面のブランチ作業をしていたとします。Aさんプッシュをした後にBさんがプッシュをした際に編集していたファイルが競合していた場合に発生。</a:t>
            </a:r>
          </a:p>
          <a:p>
            <a:endParaRPr lang="ja-JP" altLang="en-US" sz="2400">
              <a:ea typeface="ＭＳ Ｐゴシック"/>
              <a:cs typeface="Calibri"/>
            </a:endParaRPr>
          </a:p>
        </p:txBody>
      </p:sp>
      <p:cxnSp>
        <p:nvCxnSpPr>
          <p:cNvPr id="9" name="直線矢印コネクタ 8">
            <a:extLst>
              <a:ext uri="{FF2B5EF4-FFF2-40B4-BE49-F238E27FC236}">
                <a16:creationId xmlns:a16="http://schemas.microsoft.com/office/drawing/2014/main" id="{C5207BC4-534D-CA6B-688D-893FC64A99A7}"/>
              </a:ext>
            </a:extLst>
          </p:cNvPr>
          <p:cNvCxnSpPr>
            <a:cxnSpLocks/>
          </p:cNvCxnSpPr>
          <p:nvPr/>
        </p:nvCxnSpPr>
        <p:spPr>
          <a:xfrm>
            <a:off x="3687619" y="4657434"/>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F79AF376-1015-5235-2032-FA21DA2CDAEC}"/>
              </a:ext>
            </a:extLst>
          </p:cNvPr>
          <p:cNvSpPr/>
          <p:nvPr/>
        </p:nvSpPr>
        <p:spPr>
          <a:xfrm>
            <a:off x="938067" y="4391889"/>
            <a:ext cx="1990003" cy="57077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b="1">
                <a:solidFill>
                  <a:srgbClr val="000000"/>
                </a:solidFill>
                <a:ea typeface="ＭＳ Ｐゴシック"/>
                <a:cs typeface="Calibri"/>
              </a:rPr>
              <a:t>Develop</a:t>
            </a:r>
            <a:endParaRPr lang="ja-JP" altLang="en-US">
              <a:solidFill>
                <a:srgbClr val="000000"/>
              </a:solidFill>
              <a:cs typeface="Calibri"/>
            </a:endParaRPr>
          </a:p>
        </p:txBody>
      </p:sp>
      <p:cxnSp>
        <p:nvCxnSpPr>
          <p:cNvPr id="11" name="直線矢印コネクタ 10">
            <a:extLst>
              <a:ext uri="{FF2B5EF4-FFF2-40B4-BE49-F238E27FC236}">
                <a16:creationId xmlns:a16="http://schemas.microsoft.com/office/drawing/2014/main" id="{301000AB-F0DB-8B39-A420-1C8CB517B7DF}"/>
              </a:ext>
            </a:extLst>
          </p:cNvPr>
          <p:cNvCxnSpPr>
            <a:cxnSpLocks/>
          </p:cNvCxnSpPr>
          <p:nvPr/>
        </p:nvCxnSpPr>
        <p:spPr>
          <a:xfrm flipV="1">
            <a:off x="2937166" y="4671287"/>
            <a:ext cx="4869410" cy="923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フローチャート: 結合子 11">
            <a:extLst>
              <a:ext uri="{FF2B5EF4-FFF2-40B4-BE49-F238E27FC236}">
                <a16:creationId xmlns:a16="http://schemas.microsoft.com/office/drawing/2014/main" id="{B4830770-6840-0349-24FA-19493A0C840A}"/>
              </a:ext>
            </a:extLst>
          </p:cNvPr>
          <p:cNvSpPr/>
          <p:nvPr/>
        </p:nvSpPr>
        <p:spPr>
          <a:xfrm>
            <a:off x="3503035" y="445784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cxnSp>
        <p:nvCxnSpPr>
          <p:cNvPr id="13" name="直線矢印コネクタ 12">
            <a:extLst>
              <a:ext uri="{FF2B5EF4-FFF2-40B4-BE49-F238E27FC236}">
                <a16:creationId xmlns:a16="http://schemas.microsoft.com/office/drawing/2014/main" id="{14532C78-D59F-BD5C-4B70-5AF7E2456C00}"/>
              </a:ext>
            </a:extLst>
          </p:cNvPr>
          <p:cNvCxnSpPr>
            <a:cxnSpLocks/>
          </p:cNvCxnSpPr>
          <p:nvPr/>
        </p:nvCxnSpPr>
        <p:spPr>
          <a:xfrm flipV="1">
            <a:off x="4033979" y="5537198"/>
            <a:ext cx="2465649" cy="9236"/>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フローチャート: 結合子 13">
            <a:extLst>
              <a:ext uri="{FF2B5EF4-FFF2-40B4-BE49-F238E27FC236}">
                <a16:creationId xmlns:a16="http://schemas.microsoft.com/office/drawing/2014/main" id="{CD58811A-0098-94B8-CA20-25DD56449F64}"/>
              </a:ext>
            </a:extLst>
          </p:cNvPr>
          <p:cNvSpPr/>
          <p:nvPr/>
        </p:nvSpPr>
        <p:spPr>
          <a:xfrm>
            <a:off x="4715307" y="5393023"/>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sp>
        <p:nvSpPr>
          <p:cNvPr id="15" name="フローチャート: 結合子 14">
            <a:extLst>
              <a:ext uri="{FF2B5EF4-FFF2-40B4-BE49-F238E27FC236}">
                <a16:creationId xmlns:a16="http://schemas.microsoft.com/office/drawing/2014/main" id="{6EF1BA21-21C0-29F6-3A58-2ADE51569D6A}"/>
              </a:ext>
            </a:extLst>
          </p:cNvPr>
          <p:cNvSpPr/>
          <p:nvPr/>
        </p:nvSpPr>
        <p:spPr>
          <a:xfrm>
            <a:off x="6377852" y="5346841"/>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sp>
        <p:nvSpPr>
          <p:cNvPr id="17" name="楕円 16">
            <a:extLst>
              <a:ext uri="{FF2B5EF4-FFF2-40B4-BE49-F238E27FC236}">
                <a16:creationId xmlns:a16="http://schemas.microsoft.com/office/drawing/2014/main" id="{F0354C76-F2E0-09DD-1CB0-5DE0CE4B8322}"/>
              </a:ext>
            </a:extLst>
          </p:cNvPr>
          <p:cNvSpPr/>
          <p:nvPr/>
        </p:nvSpPr>
        <p:spPr>
          <a:xfrm>
            <a:off x="6273958" y="5245915"/>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0543F602-F74B-A302-AB73-9DBB638B4A3D}"/>
              </a:ext>
            </a:extLst>
          </p:cNvPr>
          <p:cNvSpPr txBox="1"/>
          <p:nvPr/>
        </p:nvSpPr>
        <p:spPr>
          <a:xfrm>
            <a:off x="2672772" y="5919933"/>
            <a:ext cx="2853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AさんがWファイルのXメソッドをYメソッドに変更</a:t>
            </a:r>
          </a:p>
        </p:txBody>
      </p:sp>
      <p:sp>
        <p:nvSpPr>
          <p:cNvPr id="19" name="テキスト ボックス 18">
            <a:extLst>
              <a:ext uri="{FF2B5EF4-FFF2-40B4-BE49-F238E27FC236}">
                <a16:creationId xmlns:a16="http://schemas.microsoft.com/office/drawing/2014/main" id="{ADF57769-CF5E-2A15-C33E-4DDCB4AE400A}"/>
              </a:ext>
            </a:extLst>
          </p:cNvPr>
          <p:cNvSpPr txBox="1"/>
          <p:nvPr/>
        </p:nvSpPr>
        <p:spPr>
          <a:xfrm>
            <a:off x="6274953" y="5943023"/>
            <a:ext cx="2853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cs typeface="Calibri"/>
              </a:rPr>
              <a:t>BさんがWファイルの</a:t>
            </a:r>
            <a:endParaRPr lang="ja-JP"/>
          </a:p>
          <a:p>
            <a:pPr algn="l"/>
            <a:r>
              <a:rPr lang="ja-JP" altLang="en-US">
                <a:solidFill>
                  <a:srgbClr val="FF0000"/>
                </a:solidFill>
                <a:ea typeface="ＭＳ Ｐゴシック"/>
                <a:cs typeface="Calibri"/>
              </a:rPr>
              <a:t>XメソッドをZメソッドに変更</a:t>
            </a:r>
            <a:endParaRPr lang="ja-JP"/>
          </a:p>
        </p:txBody>
      </p:sp>
      <p:sp>
        <p:nvSpPr>
          <p:cNvPr id="23" name="正方形/長方形 22">
            <a:extLst>
              <a:ext uri="{FF2B5EF4-FFF2-40B4-BE49-F238E27FC236}">
                <a16:creationId xmlns:a16="http://schemas.microsoft.com/office/drawing/2014/main" id="{A844F69D-6FDB-3CA7-767E-8FDB0163C7B8}"/>
              </a:ext>
            </a:extLst>
          </p:cNvPr>
          <p:cNvSpPr/>
          <p:nvPr/>
        </p:nvSpPr>
        <p:spPr>
          <a:xfrm>
            <a:off x="938067" y="5280888"/>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Feature1</a:t>
            </a:r>
            <a:endParaRPr lang="ja-JP" altLang="en-US">
              <a:solidFill>
                <a:srgbClr val="000000"/>
              </a:solidFill>
              <a:cs typeface="Calibri"/>
            </a:endParaRPr>
          </a:p>
        </p:txBody>
      </p:sp>
      <p:sp>
        <p:nvSpPr>
          <p:cNvPr id="16" name="テキスト ボックス 15">
            <a:extLst>
              <a:ext uri="{FF2B5EF4-FFF2-40B4-BE49-F238E27FC236}">
                <a16:creationId xmlns:a16="http://schemas.microsoft.com/office/drawing/2014/main" id="{6781D462-FCC4-56AD-905C-CEDD5329B8D3}"/>
              </a:ext>
            </a:extLst>
          </p:cNvPr>
          <p:cNvSpPr txBox="1"/>
          <p:nvPr/>
        </p:nvSpPr>
        <p:spPr>
          <a:xfrm>
            <a:off x="4376057" y="398372"/>
            <a:ext cx="41365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プッシュコンフリクト例</a:t>
            </a:r>
            <a:endParaRPr lang="ja-JP" altLang="en-US" sz="3200" b="1">
              <a:ea typeface="ＭＳ Ｐゴシック"/>
              <a:cs typeface="Calibri"/>
            </a:endParaRPr>
          </a:p>
        </p:txBody>
      </p:sp>
    </p:spTree>
    <p:extLst>
      <p:ext uri="{BB962C8B-B14F-4D97-AF65-F5344CB8AC3E}">
        <p14:creationId xmlns:p14="http://schemas.microsoft.com/office/powerpoint/2010/main" val="3476372236"/>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矢印コネクタ 44">
            <a:extLst>
              <a:ext uri="{FF2B5EF4-FFF2-40B4-BE49-F238E27FC236}">
                <a16:creationId xmlns:a16="http://schemas.microsoft.com/office/drawing/2014/main" id="{84A76219-7249-745F-81DD-E3C133E294BD}"/>
              </a:ext>
            </a:extLst>
          </p:cNvPr>
          <p:cNvCxnSpPr>
            <a:cxnSpLocks/>
          </p:cNvCxnSpPr>
          <p:nvPr/>
        </p:nvCxnSpPr>
        <p:spPr>
          <a:xfrm flipH="1">
            <a:off x="5858164" y="4935538"/>
            <a:ext cx="575974" cy="1398296"/>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DB83BA0-2B40-3C87-C5A5-6EA06DCA3ABB}"/>
              </a:ext>
            </a:extLst>
          </p:cNvPr>
          <p:cNvCxnSpPr>
            <a:cxnSpLocks/>
          </p:cNvCxnSpPr>
          <p:nvPr/>
        </p:nvCxnSpPr>
        <p:spPr>
          <a:xfrm flipH="1">
            <a:off x="4946073" y="4922980"/>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35</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sp>
        <p:nvSpPr>
          <p:cNvPr id="8" name="テキスト ボックス 7">
            <a:extLst>
              <a:ext uri="{FF2B5EF4-FFF2-40B4-BE49-F238E27FC236}">
                <a16:creationId xmlns:a16="http://schemas.microsoft.com/office/drawing/2014/main" id="{119479F0-9378-7E00-D553-4B400C82BC91}"/>
              </a:ext>
            </a:extLst>
          </p:cNvPr>
          <p:cNvSpPr txBox="1"/>
          <p:nvPr/>
        </p:nvSpPr>
        <p:spPr>
          <a:xfrm>
            <a:off x="519112" y="1273852"/>
            <a:ext cx="80302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ea typeface="ＭＳ Ｐゴシック"/>
                <a:cs typeface="Calibri"/>
              </a:rPr>
              <a:t>2、</a:t>
            </a:r>
            <a:r>
              <a:rPr lang="ja-JP" altLang="en-US" sz="2800" b="1" u="sng">
                <a:ea typeface="ＭＳ Ｐゴシック"/>
                <a:cs typeface="Calibri"/>
              </a:rPr>
              <a:t>マージコンフリクト</a:t>
            </a:r>
            <a:endParaRPr lang="ja-JP" b="1" u="sng"/>
          </a:p>
          <a:p>
            <a:r>
              <a:rPr lang="ja-JP" altLang="en-US" sz="2800">
                <a:ea typeface="ＭＳ Ｐゴシック"/>
                <a:cs typeface="Calibri"/>
              </a:rPr>
              <a:t>マージするときに発生</a:t>
            </a:r>
          </a:p>
        </p:txBody>
      </p:sp>
      <p:sp>
        <p:nvSpPr>
          <p:cNvPr id="9" name="テキスト ボックス 8">
            <a:extLst>
              <a:ext uri="{FF2B5EF4-FFF2-40B4-BE49-F238E27FC236}">
                <a16:creationId xmlns:a16="http://schemas.microsoft.com/office/drawing/2014/main" id="{770437C9-5C86-40F4-3648-9D03102A1F55}"/>
              </a:ext>
            </a:extLst>
          </p:cNvPr>
          <p:cNvSpPr txBox="1"/>
          <p:nvPr/>
        </p:nvSpPr>
        <p:spPr>
          <a:xfrm>
            <a:off x="892335" y="2188063"/>
            <a:ext cx="110851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ＭＳ Ｐゴシック"/>
                <a:cs typeface="Calibri"/>
              </a:rPr>
              <a:t>例)マージの際に編集箇所が競合するとき。</a:t>
            </a:r>
          </a:p>
          <a:p>
            <a:r>
              <a:rPr lang="ja-JP" altLang="en-US" sz="2400">
                <a:ea typeface="ＭＳ Ｐゴシック"/>
                <a:cs typeface="Calibri"/>
              </a:rPr>
              <a:t>貸出編集画面の実装をマージしたdevelopからバグ修正用のブランチを、Aさんがfeature/aを、Bさんがfeature/bを切りました。</a:t>
            </a:r>
          </a:p>
          <a:p>
            <a:r>
              <a:rPr lang="ja-JP" altLang="en-US" sz="2400">
                <a:ea typeface="ＭＳ Ｐゴシック"/>
                <a:cs typeface="Calibri"/>
              </a:rPr>
              <a:t>feature/aでWファイルのXメソッドをYメソッドに変更しマージをした後に、feature/bでWファイルのXメソッドをZメソッドに変更してマージしようとしたときいXファイルで競合が生じてコンフリクトにつながる。</a:t>
            </a:r>
          </a:p>
        </p:txBody>
      </p:sp>
      <p:cxnSp>
        <p:nvCxnSpPr>
          <p:cNvPr id="25" name="直線矢印コネクタ 24">
            <a:extLst>
              <a:ext uri="{FF2B5EF4-FFF2-40B4-BE49-F238E27FC236}">
                <a16:creationId xmlns:a16="http://schemas.microsoft.com/office/drawing/2014/main" id="{1D1B3E83-4575-90DA-ADA7-0CBB8AEFB602}"/>
              </a:ext>
            </a:extLst>
          </p:cNvPr>
          <p:cNvCxnSpPr>
            <a:cxnSpLocks/>
          </p:cNvCxnSpPr>
          <p:nvPr/>
        </p:nvCxnSpPr>
        <p:spPr>
          <a:xfrm>
            <a:off x="3687619" y="4922980"/>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A08EB3FC-BAC0-9B6F-2370-6514C313ABBC}"/>
              </a:ext>
            </a:extLst>
          </p:cNvPr>
          <p:cNvSpPr/>
          <p:nvPr/>
        </p:nvSpPr>
        <p:spPr>
          <a:xfrm>
            <a:off x="938067" y="4657434"/>
            <a:ext cx="1990003" cy="57077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b="1">
                <a:solidFill>
                  <a:srgbClr val="000000"/>
                </a:solidFill>
                <a:ea typeface="ＭＳ Ｐゴシック"/>
                <a:cs typeface="Calibri"/>
              </a:rPr>
              <a:t>Develop</a:t>
            </a:r>
            <a:endParaRPr lang="ja-JP" altLang="en-US">
              <a:solidFill>
                <a:srgbClr val="000000"/>
              </a:solidFill>
              <a:cs typeface="Calibri"/>
            </a:endParaRPr>
          </a:p>
        </p:txBody>
      </p:sp>
      <p:cxnSp>
        <p:nvCxnSpPr>
          <p:cNvPr id="29" name="直線矢印コネクタ 28">
            <a:extLst>
              <a:ext uri="{FF2B5EF4-FFF2-40B4-BE49-F238E27FC236}">
                <a16:creationId xmlns:a16="http://schemas.microsoft.com/office/drawing/2014/main" id="{E86AD4F9-3A22-C7BD-FD7D-912E01D27B34}"/>
              </a:ext>
            </a:extLst>
          </p:cNvPr>
          <p:cNvCxnSpPr>
            <a:cxnSpLocks/>
          </p:cNvCxnSpPr>
          <p:nvPr/>
        </p:nvCxnSpPr>
        <p:spPr>
          <a:xfrm flipV="1">
            <a:off x="2937166" y="4936832"/>
            <a:ext cx="4869410" cy="923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31" name="フローチャート: 結合子 30">
            <a:extLst>
              <a:ext uri="{FF2B5EF4-FFF2-40B4-BE49-F238E27FC236}">
                <a16:creationId xmlns:a16="http://schemas.microsoft.com/office/drawing/2014/main" id="{C0210F4D-AADC-72D8-1476-511F5873ED72}"/>
              </a:ext>
            </a:extLst>
          </p:cNvPr>
          <p:cNvSpPr/>
          <p:nvPr/>
        </p:nvSpPr>
        <p:spPr>
          <a:xfrm>
            <a:off x="3503035" y="4723387"/>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sp>
        <p:nvSpPr>
          <p:cNvPr id="37" name="楕円 36">
            <a:extLst>
              <a:ext uri="{FF2B5EF4-FFF2-40B4-BE49-F238E27FC236}">
                <a16:creationId xmlns:a16="http://schemas.microsoft.com/office/drawing/2014/main" id="{55D0ED07-6074-2911-B412-2ED54D9460E5}"/>
              </a:ext>
            </a:extLst>
          </p:cNvPr>
          <p:cNvSpPr/>
          <p:nvPr/>
        </p:nvSpPr>
        <p:spPr>
          <a:xfrm>
            <a:off x="6170049" y="4668642"/>
            <a:ext cx="545953" cy="5581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0" name="直線矢印コネクタ 39">
            <a:extLst>
              <a:ext uri="{FF2B5EF4-FFF2-40B4-BE49-F238E27FC236}">
                <a16:creationId xmlns:a16="http://schemas.microsoft.com/office/drawing/2014/main" id="{BE87B289-5AE4-BCC5-D4A5-4A94488AF186}"/>
              </a:ext>
            </a:extLst>
          </p:cNvPr>
          <p:cNvCxnSpPr>
            <a:cxnSpLocks/>
          </p:cNvCxnSpPr>
          <p:nvPr/>
        </p:nvCxnSpPr>
        <p:spPr>
          <a:xfrm flipV="1">
            <a:off x="4033978" y="5779655"/>
            <a:ext cx="941650" cy="9234"/>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3" name="フローチャート: 結合子 32">
            <a:extLst>
              <a:ext uri="{FF2B5EF4-FFF2-40B4-BE49-F238E27FC236}">
                <a16:creationId xmlns:a16="http://schemas.microsoft.com/office/drawing/2014/main" id="{749E5CE7-95B7-0117-08FC-457EDAB830E6}"/>
              </a:ext>
            </a:extLst>
          </p:cNvPr>
          <p:cNvSpPr/>
          <p:nvPr/>
        </p:nvSpPr>
        <p:spPr>
          <a:xfrm>
            <a:off x="4715307" y="5612386"/>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cxnSp>
        <p:nvCxnSpPr>
          <p:cNvPr id="42" name="直線矢印コネクタ 41">
            <a:extLst>
              <a:ext uri="{FF2B5EF4-FFF2-40B4-BE49-F238E27FC236}">
                <a16:creationId xmlns:a16="http://schemas.microsoft.com/office/drawing/2014/main" id="{E4AA0DA1-F79D-EC0D-1CC1-68A4A6368815}"/>
              </a:ext>
            </a:extLst>
          </p:cNvPr>
          <p:cNvCxnSpPr>
            <a:cxnSpLocks/>
          </p:cNvCxnSpPr>
          <p:nvPr/>
        </p:nvCxnSpPr>
        <p:spPr>
          <a:xfrm>
            <a:off x="3906982" y="5442525"/>
            <a:ext cx="352829" cy="879763"/>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10EE91B-CE0B-9500-D4A1-3E05DA80C09B}"/>
              </a:ext>
            </a:extLst>
          </p:cNvPr>
          <p:cNvCxnSpPr>
            <a:cxnSpLocks/>
          </p:cNvCxnSpPr>
          <p:nvPr/>
        </p:nvCxnSpPr>
        <p:spPr>
          <a:xfrm>
            <a:off x="4241795" y="6308434"/>
            <a:ext cx="1622831" cy="2311"/>
          </a:xfrm>
          <a:prstGeom prst="straightConnector1">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フローチャート: 結合子 34">
            <a:extLst>
              <a:ext uri="{FF2B5EF4-FFF2-40B4-BE49-F238E27FC236}">
                <a16:creationId xmlns:a16="http://schemas.microsoft.com/office/drawing/2014/main" id="{C7BE5783-A236-BA0E-B739-B70BE5381D11}"/>
              </a:ext>
            </a:extLst>
          </p:cNvPr>
          <p:cNvSpPr/>
          <p:nvPr/>
        </p:nvSpPr>
        <p:spPr>
          <a:xfrm>
            <a:off x="5696671" y="6131931"/>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sp>
        <p:nvSpPr>
          <p:cNvPr id="44" name="フローチャート: 結合子 43">
            <a:extLst>
              <a:ext uri="{FF2B5EF4-FFF2-40B4-BE49-F238E27FC236}">
                <a16:creationId xmlns:a16="http://schemas.microsoft.com/office/drawing/2014/main" id="{0AC1DC66-FF8F-857F-E081-C341B62D93AC}"/>
              </a:ext>
            </a:extLst>
          </p:cNvPr>
          <p:cNvSpPr/>
          <p:nvPr/>
        </p:nvSpPr>
        <p:spPr>
          <a:xfrm>
            <a:off x="5119397" y="4758022"/>
            <a:ext cx="351791" cy="353609"/>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sp>
        <p:nvSpPr>
          <p:cNvPr id="47" name="正方形/長方形 46">
            <a:extLst>
              <a:ext uri="{FF2B5EF4-FFF2-40B4-BE49-F238E27FC236}">
                <a16:creationId xmlns:a16="http://schemas.microsoft.com/office/drawing/2014/main" id="{D5E385F2-6FF9-98DD-A653-E90145D087F3}"/>
              </a:ext>
            </a:extLst>
          </p:cNvPr>
          <p:cNvSpPr/>
          <p:nvPr/>
        </p:nvSpPr>
        <p:spPr>
          <a:xfrm>
            <a:off x="938066" y="5500252"/>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feature/a</a:t>
            </a:r>
          </a:p>
        </p:txBody>
      </p:sp>
      <p:sp>
        <p:nvSpPr>
          <p:cNvPr id="48" name="正方形/長方形 47">
            <a:extLst>
              <a:ext uri="{FF2B5EF4-FFF2-40B4-BE49-F238E27FC236}">
                <a16:creationId xmlns:a16="http://schemas.microsoft.com/office/drawing/2014/main" id="{17E93835-4F83-ADAF-EEAA-4204C8932E22}"/>
              </a:ext>
            </a:extLst>
          </p:cNvPr>
          <p:cNvSpPr/>
          <p:nvPr/>
        </p:nvSpPr>
        <p:spPr>
          <a:xfrm>
            <a:off x="938066" y="6135252"/>
            <a:ext cx="1990003" cy="5707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000000"/>
                </a:solidFill>
                <a:ea typeface="ＭＳ Ｐゴシック"/>
                <a:cs typeface="Calibri"/>
              </a:rPr>
              <a:t>feature/b</a:t>
            </a:r>
          </a:p>
        </p:txBody>
      </p:sp>
      <p:sp>
        <p:nvSpPr>
          <p:cNvPr id="50" name="テキスト ボックス 49">
            <a:extLst>
              <a:ext uri="{FF2B5EF4-FFF2-40B4-BE49-F238E27FC236}">
                <a16:creationId xmlns:a16="http://schemas.microsoft.com/office/drawing/2014/main" id="{8602596E-23B4-088E-7BEE-0AC3CB01B4E1}"/>
              </a:ext>
            </a:extLst>
          </p:cNvPr>
          <p:cNvSpPr txBox="1"/>
          <p:nvPr/>
        </p:nvSpPr>
        <p:spPr>
          <a:xfrm>
            <a:off x="7568045" y="5134843"/>
            <a:ext cx="4077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WファイルのXメソッドをYメソッドに変更</a:t>
            </a:r>
          </a:p>
        </p:txBody>
      </p:sp>
      <p:sp>
        <p:nvSpPr>
          <p:cNvPr id="51" name="テキスト ボックス 50">
            <a:extLst>
              <a:ext uri="{FF2B5EF4-FFF2-40B4-BE49-F238E27FC236}">
                <a16:creationId xmlns:a16="http://schemas.microsoft.com/office/drawing/2014/main" id="{419AC500-4003-D9FF-C43F-397939FB1997}"/>
              </a:ext>
            </a:extLst>
          </p:cNvPr>
          <p:cNvSpPr txBox="1"/>
          <p:nvPr/>
        </p:nvSpPr>
        <p:spPr>
          <a:xfrm>
            <a:off x="7568045" y="5538933"/>
            <a:ext cx="4077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WファイルのXメソッドをZメソッドに変更</a:t>
            </a:r>
          </a:p>
        </p:txBody>
      </p:sp>
      <p:sp>
        <p:nvSpPr>
          <p:cNvPr id="53" name="矢印: 左 52">
            <a:extLst>
              <a:ext uri="{FF2B5EF4-FFF2-40B4-BE49-F238E27FC236}">
                <a16:creationId xmlns:a16="http://schemas.microsoft.com/office/drawing/2014/main" id="{AB0548E0-3E80-4B06-2853-E7B0A9E5EB6A}"/>
              </a:ext>
            </a:extLst>
          </p:cNvPr>
          <p:cNvSpPr/>
          <p:nvPr/>
        </p:nvSpPr>
        <p:spPr>
          <a:xfrm rot="10320000" flipH="1">
            <a:off x="5131263" y="5510088"/>
            <a:ext cx="2436915" cy="15354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sp>
        <p:nvSpPr>
          <p:cNvPr id="54" name="矢印: 左 53">
            <a:extLst>
              <a:ext uri="{FF2B5EF4-FFF2-40B4-BE49-F238E27FC236}">
                <a16:creationId xmlns:a16="http://schemas.microsoft.com/office/drawing/2014/main" id="{B0C61C67-1A7F-CC93-8170-8C7203AA6209}"/>
              </a:ext>
            </a:extLst>
          </p:cNvPr>
          <p:cNvSpPr/>
          <p:nvPr/>
        </p:nvSpPr>
        <p:spPr>
          <a:xfrm rot="9660000" flipH="1">
            <a:off x="6143978" y="5957772"/>
            <a:ext cx="1467096" cy="165091"/>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2000" b="1">
              <a:latin typeface="ＭＳ Ｐゴシック"/>
              <a:ea typeface="ＭＳ Ｐゴシック"/>
              <a:cs typeface="Calibri"/>
            </a:endParaRPr>
          </a:p>
        </p:txBody>
      </p:sp>
      <p:sp>
        <p:nvSpPr>
          <p:cNvPr id="7" name="テキスト ボックス 6">
            <a:extLst>
              <a:ext uri="{FF2B5EF4-FFF2-40B4-BE49-F238E27FC236}">
                <a16:creationId xmlns:a16="http://schemas.microsoft.com/office/drawing/2014/main" id="{0735DF82-C8F4-8E81-1255-CD3A04EEF131}"/>
              </a:ext>
            </a:extLst>
          </p:cNvPr>
          <p:cNvSpPr txBox="1"/>
          <p:nvPr/>
        </p:nvSpPr>
        <p:spPr>
          <a:xfrm>
            <a:off x="4376057" y="398372"/>
            <a:ext cx="41365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マージコンフリクト例</a:t>
            </a:r>
            <a:endParaRPr lang="ja-JP" altLang="en-US" sz="3200" b="1">
              <a:ea typeface="ＭＳ Ｐゴシック"/>
              <a:cs typeface="Calibri"/>
            </a:endParaRPr>
          </a:p>
        </p:txBody>
      </p:sp>
    </p:spTree>
    <p:extLst>
      <p:ext uri="{BB962C8B-B14F-4D97-AF65-F5344CB8AC3E}">
        <p14:creationId xmlns:p14="http://schemas.microsoft.com/office/powerpoint/2010/main" val="1197465377"/>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36</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ブランチ</a:t>
            </a:r>
          </a:p>
        </p:txBody>
      </p:sp>
      <p:sp>
        <p:nvSpPr>
          <p:cNvPr id="7" name="テキスト ボックス 6">
            <a:extLst>
              <a:ext uri="{FF2B5EF4-FFF2-40B4-BE49-F238E27FC236}">
                <a16:creationId xmlns:a16="http://schemas.microsoft.com/office/drawing/2014/main" id="{010ADB3C-F94E-DC15-C3F0-B303D794E26A}"/>
              </a:ext>
            </a:extLst>
          </p:cNvPr>
          <p:cNvSpPr txBox="1"/>
          <p:nvPr/>
        </p:nvSpPr>
        <p:spPr>
          <a:xfrm>
            <a:off x="777101" y="1295521"/>
            <a:ext cx="1059118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ea typeface="ＭＳ Ｐゴシック"/>
                <a:cs typeface="Calibri"/>
              </a:rPr>
              <a:t>コンフリクトに対する考え方</a:t>
            </a:r>
          </a:p>
          <a:p>
            <a:r>
              <a:rPr lang="ja-JP" altLang="en-US" sz="2800">
                <a:ea typeface="ＭＳ Ｐゴシック"/>
                <a:cs typeface="Calibri"/>
              </a:rPr>
              <a:t>→起きる物という考え</a:t>
            </a:r>
          </a:p>
          <a:p>
            <a:r>
              <a:rPr lang="ja-JP" altLang="en-US" sz="2800">
                <a:ea typeface="ＭＳ Ｐゴシック"/>
                <a:cs typeface="Calibri"/>
              </a:rPr>
              <a:t>→対処法をしっかり理解する</a:t>
            </a:r>
          </a:p>
          <a:p>
            <a:r>
              <a:rPr lang="ja-JP" altLang="en-US" sz="2800" b="1">
                <a:ea typeface="ＭＳ Ｐゴシック"/>
                <a:cs typeface="Calibri"/>
              </a:rPr>
              <a:t>コンフリクト解消法</a:t>
            </a:r>
          </a:p>
          <a:p>
            <a:r>
              <a:rPr lang="ja-JP" altLang="en-US" sz="2800">
                <a:ea typeface="ＭＳ Ｐゴシック"/>
                <a:cs typeface="Calibri"/>
              </a:rPr>
              <a:t>git merge &lt;ブランチ名&gt; で競合箇所を表示できる</a:t>
            </a:r>
          </a:p>
          <a:p>
            <a:r>
              <a:rPr lang="ja-JP" altLang="en-US" sz="2800">
                <a:ea typeface="ＭＳ Ｐゴシック"/>
                <a:cs typeface="Calibri"/>
              </a:rPr>
              <a:t>主導で競合箇所をマージする</a:t>
            </a:r>
          </a:p>
          <a:p>
            <a:endParaRPr lang="ja-JP" altLang="en-US" sz="2800">
              <a:ea typeface="ＭＳ Ｐゴシック"/>
              <a:cs typeface="Calibri"/>
            </a:endParaRPr>
          </a:p>
          <a:p>
            <a:endParaRPr lang="ja-JP" altLang="en-US" sz="2800">
              <a:ea typeface="ＭＳ Ｐゴシック"/>
              <a:cs typeface="Calibri"/>
            </a:endParaRPr>
          </a:p>
        </p:txBody>
      </p:sp>
      <p:pic>
        <p:nvPicPr>
          <p:cNvPr id="10" name="図 9" descr="グラフィカル ユーザー インターフェイス, テキスト, アプリケーション, チャットまたはテキスト メッセージ, Web サイト&#10;&#10;説明は自動で生成されたものです">
            <a:extLst>
              <a:ext uri="{FF2B5EF4-FFF2-40B4-BE49-F238E27FC236}">
                <a16:creationId xmlns:a16="http://schemas.microsoft.com/office/drawing/2014/main" id="{12E804CE-2C79-51BC-4DB6-EC8F194F3320}"/>
              </a:ext>
            </a:extLst>
          </p:cNvPr>
          <p:cNvPicPr>
            <a:picLocks noChangeAspect="1"/>
          </p:cNvPicPr>
          <p:nvPr/>
        </p:nvPicPr>
        <p:blipFill>
          <a:blip r:embed="rId2"/>
          <a:stretch>
            <a:fillRect/>
          </a:stretch>
        </p:blipFill>
        <p:spPr>
          <a:xfrm>
            <a:off x="-14377" y="4148927"/>
            <a:ext cx="12192000" cy="1665657"/>
          </a:xfrm>
          <a:prstGeom prst="rect">
            <a:avLst/>
          </a:prstGeom>
        </p:spPr>
      </p:pic>
      <p:sp>
        <p:nvSpPr>
          <p:cNvPr id="8" name="テキスト ボックス 7">
            <a:extLst>
              <a:ext uri="{FF2B5EF4-FFF2-40B4-BE49-F238E27FC236}">
                <a16:creationId xmlns:a16="http://schemas.microsoft.com/office/drawing/2014/main" id="{1C14B185-CDEC-41CD-38CF-7C230A6E63A5}"/>
              </a:ext>
            </a:extLst>
          </p:cNvPr>
          <p:cNvSpPr txBox="1"/>
          <p:nvPr/>
        </p:nvSpPr>
        <p:spPr>
          <a:xfrm>
            <a:off x="4027713" y="415499"/>
            <a:ext cx="51707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コンフリクト防止・解消法</a:t>
            </a:r>
            <a:endParaRPr lang="ja-JP" altLang="en-US" sz="3200" b="1">
              <a:ea typeface="ＭＳ Ｐゴシック"/>
              <a:cs typeface="Calibri"/>
            </a:endParaRPr>
          </a:p>
        </p:txBody>
      </p:sp>
    </p:spTree>
    <p:extLst>
      <p:ext uri="{BB962C8B-B14F-4D97-AF65-F5344CB8AC3E}">
        <p14:creationId xmlns:p14="http://schemas.microsoft.com/office/powerpoint/2010/main" val="94541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37</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コンサルでもGitを知っとくべき理由</a:t>
            </a:r>
          </a:p>
        </p:txBody>
      </p:sp>
      <p:sp>
        <p:nvSpPr>
          <p:cNvPr id="8" name="テキスト ボックス 7">
            <a:extLst>
              <a:ext uri="{FF2B5EF4-FFF2-40B4-BE49-F238E27FC236}">
                <a16:creationId xmlns:a16="http://schemas.microsoft.com/office/drawing/2014/main" id="{CD32BAD7-74D1-7B88-2ECC-F56B09B6F30C}"/>
              </a:ext>
            </a:extLst>
          </p:cNvPr>
          <p:cNvSpPr txBox="1"/>
          <p:nvPr/>
        </p:nvSpPr>
        <p:spPr>
          <a:xfrm>
            <a:off x="1012202" y="1527646"/>
            <a:ext cx="1029778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ＭＳ Ｐゴシック"/>
                <a:cs typeface="Calibri"/>
              </a:rPr>
              <a:t>・機能提案の幅が広がる</a:t>
            </a:r>
          </a:p>
          <a:p>
            <a:pPr algn="l"/>
            <a:r>
              <a:rPr lang="ja-JP" altLang="en-US" sz="2800">
                <a:ea typeface="ＭＳ Ｐゴシック"/>
                <a:cs typeface="Calibri"/>
              </a:rPr>
              <a:t>→開発環境を想定した提案が可能</a:t>
            </a:r>
          </a:p>
          <a:p>
            <a:endParaRPr lang="ja-JP" altLang="en-US" sz="2800">
              <a:ea typeface="ＭＳ Ｐゴシック"/>
              <a:cs typeface="Calibri"/>
            </a:endParaRPr>
          </a:p>
          <a:p>
            <a:r>
              <a:rPr lang="ja-JP" altLang="en-US" sz="2800">
                <a:ea typeface="ＭＳ Ｐゴシック"/>
                <a:cs typeface="Calibri"/>
              </a:rPr>
              <a:t>・エンジニアとの連携をスムーズに行える</a:t>
            </a:r>
          </a:p>
          <a:p>
            <a:r>
              <a:rPr lang="ja-JP" altLang="en-US" sz="2800">
                <a:ea typeface="ＭＳ Ｐゴシック"/>
                <a:cs typeface="Calibri"/>
              </a:rPr>
              <a:t>例)不可能なシステム構想をエンジニアに引き継がずに済む</a:t>
            </a:r>
          </a:p>
          <a:p>
            <a:r>
              <a:rPr lang="ja-JP" altLang="en-US" sz="2800">
                <a:ea typeface="ＭＳ Ｐゴシック"/>
                <a:cs typeface="Calibri"/>
              </a:rPr>
              <a:t>→無理難題なプロジェクトを申し出るコンサルもいる</a:t>
            </a:r>
          </a:p>
          <a:p>
            <a:endParaRPr lang="ja-JP" altLang="en-US" sz="2800">
              <a:ea typeface="ＭＳ Ｐゴシック"/>
              <a:cs typeface="Calibri"/>
            </a:endParaRPr>
          </a:p>
          <a:p>
            <a:r>
              <a:rPr lang="ja-JP" altLang="en-US" sz="2800">
                <a:ea typeface="ＭＳ Ｐゴシック"/>
                <a:cs typeface="Calibri"/>
              </a:rPr>
              <a:t>・複数社合同開発時にMTGでおいてかれることを防げる</a:t>
            </a:r>
          </a:p>
          <a:p>
            <a:r>
              <a:rPr lang="ja-JP" sz="2800">
                <a:ea typeface="ＭＳ Ｐゴシック"/>
                <a:cs typeface="Calibri"/>
              </a:rPr>
              <a:t>例)その機能はGitHub actionsでできますよね？</a:t>
            </a:r>
          </a:p>
          <a:p>
            <a:r>
              <a:rPr lang="ja-JP" sz="2800">
                <a:ea typeface="ＭＳ Ｐゴシック"/>
                <a:cs typeface="Calibri"/>
              </a:rPr>
              <a:t>→</a:t>
            </a:r>
            <a:r>
              <a:rPr lang="ja-JP" altLang="en-US" sz="2800">
                <a:ea typeface="ＭＳ Ｐゴシック"/>
                <a:cs typeface="Calibri"/>
              </a:rPr>
              <a:t>他社の</a:t>
            </a:r>
            <a:r>
              <a:rPr lang="ja-JP" sz="2800">
                <a:ea typeface="ＭＳ Ｐゴシック"/>
                <a:cs typeface="Calibri"/>
              </a:rPr>
              <a:t>コンサルタントの定例で話し合いに置いて行かることも</a:t>
            </a:r>
            <a:r>
              <a:rPr lang="en-US" altLang="ja-JP" sz="2800">
                <a:ea typeface="ＭＳ Ｐゴシック"/>
                <a:cs typeface="Calibri"/>
              </a:rPr>
              <a:t>...</a:t>
            </a:r>
            <a:endParaRPr lang="ja-JP" altLang="en-US" sz="2800">
              <a:ea typeface="ＭＳ Ｐゴシック"/>
              <a:cs typeface="Calibri"/>
            </a:endParaRPr>
          </a:p>
        </p:txBody>
      </p:sp>
    </p:spTree>
    <p:extLst>
      <p:ext uri="{BB962C8B-B14F-4D97-AF65-F5344CB8AC3E}">
        <p14:creationId xmlns:p14="http://schemas.microsoft.com/office/powerpoint/2010/main" val="2225289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38</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総括</a:t>
            </a:r>
          </a:p>
        </p:txBody>
      </p:sp>
      <p:sp>
        <p:nvSpPr>
          <p:cNvPr id="8" name="テキスト ボックス 7">
            <a:extLst>
              <a:ext uri="{FF2B5EF4-FFF2-40B4-BE49-F238E27FC236}">
                <a16:creationId xmlns:a16="http://schemas.microsoft.com/office/drawing/2014/main" id="{0E455975-99B7-3E92-A953-873B4C1554C4}"/>
              </a:ext>
            </a:extLst>
          </p:cNvPr>
          <p:cNvSpPr txBox="1"/>
          <p:nvPr/>
        </p:nvSpPr>
        <p:spPr>
          <a:xfrm>
            <a:off x="1228148" y="1836797"/>
            <a:ext cx="1042526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a:ea typeface="ＭＳ Ｐゴシック"/>
                <a:cs typeface="Calibri"/>
              </a:rPr>
              <a:t>ゴール大丈夫そうですか？</a:t>
            </a:r>
          </a:p>
          <a:p>
            <a:endParaRPr lang="ja-JP" altLang="en-US" sz="4000">
              <a:ea typeface="ＭＳ Ｐゴシック"/>
              <a:cs typeface="Calibri"/>
            </a:endParaRPr>
          </a:p>
          <a:p>
            <a:r>
              <a:rPr lang="ja-JP" sz="4000">
                <a:ea typeface="ＭＳ Ｐゴシック"/>
                <a:cs typeface="Calibri"/>
              </a:rPr>
              <a:t>・Gitを利用するメリット</a:t>
            </a:r>
            <a:br>
              <a:rPr lang="ja-JP" sz="4000">
                <a:ea typeface="ＭＳ Ｐゴシック"/>
                <a:cs typeface="Calibri"/>
              </a:rPr>
            </a:br>
            <a:r>
              <a:rPr lang="ja-JP" sz="4000">
                <a:ea typeface="ＭＳ Ｐゴシック"/>
                <a:cs typeface="Calibri"/>
              </a:rPr>
              <a:t>・Gitの基本操作</a:t>
            </a:r>
            <a:br>
              <a:rPr lang="ja-JP" sz="4000">
                <a:ea typeface="ＭＳ Ｐゴシック"/>
                <a:cs typeface="Calibri"/>
              </a:rPr>
            </a:br>
            <a:r>
              <a:rPr lang="ja-JP" sz="4000">
                <a:ea typeface="ＭＳ Ｐゴシック"/>
                <a:cs typeface="Calibri"/>
              </a:rPr>
              <a:t>・コンサルでGitを理解しておいた方がいい理由</a:t>
            </a:r>
            <a:endParaRPr lang="ja-JP" sz="4000"/>
          </a:p>
        </p:txBody>
      </p:sp>
    </p:spTree>
    <p:extLst>
      <p:ext uri="{BB962C8B-B14F-4D97-AF65-F5344CB8AC3E}">
        <p14:creationId xmlns:p14="http://schemas.microsoft.com/office/powerpoint/2010/main" val="3602157197"/>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39</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タイトル</a:t>
            </a:r>
          </a:p>
        </p:txBody>
      </p:sp>
    </p:spTree>
    <p:extLst>
      <p:ext uri="{BB962C8B-B14F-4D97-AF65-F5344CB8AC3E}">
        <p14:creationId xmlns:p14="http://schemas.microsoft.com/office/powerpoint/2010/main" val="91269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4</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アジェンダ</a:t>
            </a:r>
          </a:p>
        </p:txBody>
      </p:sp>
      <p:sp>
        <p:nvSpPr>
          <p:cNvPr id="7" name="テキスト ボックス 6">
            <a:extLst>
              <a:ext uri="{FF2B5EF4-FFF2-40B4-BE49-F238E27FC236}">
                <a16:creationId xmlns:a16="http://schemas.microsoft.com/office/drawing/2014/main" id="{B19C19AF-A900-2FFC-EA54-64BDC8F8BA89}"/>
              </a:ext>
            </a:extLst>
          </p:cNvPr>
          <p:cNvSpPr txBox="1"/>
          <p:nvPr/>
        </p:nvSpPr>
        <p:spPr>
          <a:xfrm>
            <a:off x="938627" y="1714958"/>
            <a:ext cx="108775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solidFill>
                  <a:schemeClr val="bg1">
                    <a:lumMod val="76000"/>
                  </a:schemeClr>
                </a:solidFill>
                <a:ea typeface="ＭＳ Ｐゴシック"/>
                <a:cs typeface="Calibri"/>
              </a:rPr>
              <a:t>1、ゴール</a:t>
            </a:r>
          </a:p>
          <a:p>
            <a:pPr algn="l"/>
            <a:r>
              <a:rPr lang="ja-JP" altLang="en-US" sz="4400">
                <a:ea typeface="ＭＳ Ｐゴシック"/>
                <a:cs typeface="Calibri"/>
              </a:rPr>
              <a:t>2、Gitとは</a:t>
            </a:r>
            <a:endParaRPr lang="ja-JP" sz="2800"/>
          </a:p>
          <a:p>
            <a:r>
              <a:rPr lang="ja-JP" altLang="en-US" sz="4400">
                <a:solidFill>
                  <a:schemeClr val="bg1">
                    <a:lumMod val="76000"/>
                  </a:schemeClr>
                </a:solidFill>
                <a:ea typeface="ＭＳ Ｐゴシック"/>
                <a:cs typeface="Calibri"/>
              </a:rPr>
              <a:t>3、</a:t>
            </a:r>
            <a:r>
              <a:rPr lang="ja-JP" sz="4400">
                <a:solidFill>
                  <a:schemeClr val="bg1">
                    <a:lumMod val="76000"/>
                  </a:schemeClr>
                </a:solidFill>
                <a:ea typeface="ＭＳ Ｐゴシック"/>
                <a:cs typeface="Calibri"/>
              </a:rPr>
              <a:t>Gitを使うメリット</a:t>
            </a:r>
          </a:p>
          <a:p>
            <a:r>
              <a:rPr lang="ja-JP" altLang="en-US" sz="4400">
                <a:solidFill>
                  <a:schemeClr val="bg1">
                    <a:lumMod val="76000"/>
                  </a:schemeClr>
                </a:solidFill>
                <a:ea typeface="ＭＳ Ｐゴシック"/>
                <a:cs typeface="Calibri"/>
              </a:rPr>
              <a:t>4、</a:t>
            </a:r>
            <a:r>
              <a:rPr lang="ja-JP" sz="4400">
                <a:solidFill>
                  <a:schemeClr val="bg1">
                    <a:lumMod val="76000"/>
                  </a:schemeClr>
                </a:solidFill>
                <a:ea typeface="ＭＳ Ｐゴシック"/>
                <a:cs typeface="Calibri"/>
              </a:rPr>
              <a:t>基本操作</a:t>
            </a:r>
            <a:endParaRPr lang="ja-JP" sz="2800">
              <a:solidFill>
                <a:schemeClr val="bg1">
                  <a:lumMod val="76000"/>
                </a:schemeClr>
              </a:solidFill>
              <a:ea typeface="ＭＳ Ｐゴシック"/>
              <a:cs typeface="Calibri"/>
            </a:endParaRPr>
          </a:p>
          <a:p>
            <a:r>
              <a:rPr lang="ja-JP" altLang="en-US" sz="4400">
                <a:solidFill>
                  <a:schemeClr val="bg1">
                    <a:lumMod val="76000"/>
                  </a:schemeClr>
                </a:solidFill>
                <a:ea typeface="ＭＳ Ｐゴシック"/>
                <a:cs typeface="Calibri"/>
              </a:rPr>
              <a:t>5、ブランチ</a:t>
            </a:r>
            <a:endParaRPr lang="ja-JP" sz="2800">
              <a:solidFill>
                <a:schemeClr val="bg1">
                  <a:lumMod val="76000"/>
                </a:schemeClr>
              </a:solidFill>
              <a:ea typeface="ＭＳ Ｐゴシック"/>
              <a:cs typeface="Calibri"/>
            </a:endParaRPr>
          </a:p>
          <a:p>
            <a:r>
              <a:rPr lang="ja-JP" altLang="en-US" sz="4400">
                <a:solidFill>
                  <a:schemeClr val="bg1">
                    <a:lumMod val="76000"/>
                  </a:schemeClr>
                </a:solidFill>
                <a:ea typeface="ＭＳ Ｐゴシック"/>
                <a:cs typeface="Calibri"/>
              </a:rPr>
              <a:t>6、コンサルでも使えたほうがいい</a:t>
            </a:r>
            <a:endParaRPr lang="ja-JP" sz="2800">
              <a:solidFill>
                <a:schemeClr val="bg1">
                  <a:lumMod val="76000"/>
                </a:schemeClr>
              </a:solidFill>
              <a:ea typeface="ＭＳ Ｐゴシック"/>
              <a:cs typeface="Calibri"/>
            </a:endParaRPr>
          </a:p>
        </p:txBody>
      </p:sp>
    </p:spTree>
    <p:extLst>
      <p:ext uri="{BB962C8B-B14F-4D97-AF65-F5344CB8AC3E}">
        <p14:creationId xmlns:p14="http://schemas.microsoft.com/office/powerpoint/2010/main" val="1393989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40</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タイトル</a:t>
            </a:r>
          </a:p>
        </p:txBody>
      </p:sp>
    </p:spTree>
    <p:extLst>
      <p:ext uri="{BB962C8B-B14F-4D97-AF65-F5344CB8AC3E}">
        <p14:creationId xmlns:p14="http://schemas.microsoft.com/office/powerpoint/2010/main" val="1086973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5</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Gitとは</a:t>
            </a:r>
          </a:p>
        </p:txBody>
      </p:sp>
      <p:sp>
        <p:nvSpPr>
          <p:cNvPr id="10" name="テキスト ボックス 9">
            <a:extLst>
              <a:ext uri="{FF2B5EF4-FFF2-40B4-BE49-F238E27FC236}">
                <a16:creationId xmlns:a16="http://schemas.microsoft.com/office/drawing/2014/main" id="{2C8E5758-0126-A9CF-8F87-F22467B7EB71}"/>
              </a:ext>
            </a:extLst>
          </p:cNvPr>
          <p:cNvSpPr txBox="1"/>
          <p:nvPr/>
        </p:nvSpPr>
        <p:spPr>
          <a:xfrm>
            <a:off x="797516" y="2914402"/>
            <a:ext cx="108775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6000">
                <a:ea typeface="ＭＳ Ｐゴシック"/>
                <a:cs typeface="Calibri"/>
              </a:rPr>
              <a:t>Gitは「コードのタイムマシン」</a:t>
            </a:r>
          </a:p>
        </p:txBody>
      </p:sp>
    </p:spTree>
    <p:extLst>
      <p:ext uri="{BB962C8B-B14F-4D97-AF65-F5344CB8AC3E}">
        <p14:creationId xmlns:p14="http://schemas.microsoft.com/office/powerpoint/2010/main" val="6390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6</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800">
                <a:ea typeface="ＭＳ Ｐゴシック"/>
                <a:cs typeface="Calibri"/>
              </a:rPr>
              <a:t>Gitとは</a:t>
            </a:r>
          </a:p>
        </p:txBody>
      </p:sp>
      <p:sp>
        <p:nvSpPr>
          <p:cNvPr id="26" name="テキスト ボックス 25">
            <a:extLst>
              <a:ext uri="{FF2B5EF4-FFF2-40B4-BE49-F238E27FC236}">
                <a16:creationId xmlns:a16="http://schemas.microsoft.com/office/drawing/2014/main" id="{C0719387-5407-C66D-5890-7F6A16E6D9C1}"/>
              </a:ext>
            </a:extLst>
          </p:cNvPr>
          <p:cNvSpPr txBox="1"/>
          <p:nvPr/>
        </p:nvSpPr>
        <p:spPr>
          <a:xfrm>
            <a:off x="814155" y="2999947"/>
            <a:ext cx="1070673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600">
                <a:ea typeface="ＭＳ Ｐゴシック"/>
                <a:cs typeface="Calibri"/>
              </a:rPr>
              <a:t>ファイルに対して加えられた</a:t>
            </a:r>
            <a:r>
              <a:rPr lang="ja-JP" altLang="en-US" sz="3600" b="1">
                <a:solidFill>
                  <a:srgbClr val="FF0000"/>
                </a:solidFill>
                <a:ea typeface="ＭＳ Ｐゴシック"/>
                <a:cs typeface="Calibri"/>
              </a:rPr>
              <a:t>変更履歴(いつ、誰が、どのように変更したのか)</a:t>
            </a:r>
            <a:r>
              <a:rPr lang="ja-JP" altLang="en-US" sz="3600">
                <a:ea typeface="ＭＳ Ｐゴシック"/>
                <a:cs typeface="Calibri"/>
              </a:rPr>
              <a:t>を保存するもの</a:t>
            </a:r>
            <a:endParaRPr lang="ja-JP" altLang="en-US" sz="3600" b="1">
              <a:ea typeface="ＭＳ Ｐゴシック"/>
              <a:cs typeface="Calibri"/>
            </a:endParaRPr>
          </a:p>
          <a:p>
            <a:endParaRPr lang="ja-JP" altLang="en-US" sz="3600">
              <a:ea typeface="ＭＳ Ｐゴシック"/>
              <a:cs typeface="Calibri"/>
            </a:endParaRPr>
          </a:p>
          <a:p>
            <a:r>
              <a:rPr lang="ja-JP" altLang="en-US" sz="3600">
                <a:ea typeface="ＭＳ Ｐゴシック"/>
                <a:cs typeface="Calibri"/>
              </a:rPr>
              <a:t>また複数人で開発推進強み</a:t>
            </a:r>
          </a:p>
          <a:p>
            <a:endParaRPr lang="ja-JP" altLang="en-US" sz="3600">
              <a:ea typeface="ＭＳ Ｐゴシック"/>
              <a:cs typeface="Calibri"/>
            </a:endParaRPr>
          </a:p>
          <a:p>
            <a:r>
              <a:rPr lang="ja-JP" altLang="en-US" sz="3600">
                <a:ea typeface="ＭＳ Ｐゴシック"/>
                <a:cs typeface="Calibri"/>
              </a:rPr>
              <a:t>→履歴をたどり</a:t>
            </a:r>
            <a:r>
              <a:rPr lang="ja-JP" altLang="en-US" sz="3600" b="1" u="sng">
                <a:ea typeface="ＭＳ Ｐゴシック"/>
                <a:cs typeface="Calibri"/>
              </a:rPr>
              <a:t>過去のデータを取得</a:t>
            </a:r>
            <a:r>
              <a:rPr lang="ja-JP" altLang="en-US" sz="3600">
                <a:ea typeface="ＭＳ Ｐゴシック"/>
                <a:cs typeface="Calibri"/>
              </a:rPr>
              <a:t>できる</a:t>
            </a:r>
          </a:p>
        </p:txBody>
      </p:sp>
      <p:sp>
        <p:nvSpPr>
          <p:cNvPr id="7" name="テキスト ボックス 6">
            <a:extLst>
              <a:ext uri="{FF2B5EF4-FFF2-40B4-BE49-F238E27FC236}">
                <a16:creationId xmlns:a16="http://schemas.microsoft.com/office/drawing/2014/main" id="{49E7FA23-1A94-F652-2FF7-23C03D02D67E}"/>
              </a:ext>
            </a:extLst>
          </p:cNvPr>
          <p:cNvSpPr txBox="1"/>
          <p:nvPr/>
        </p:nvSpPr>
        <p:spPr>
          <a:xfrm>
            <a:off x="878416" y="1920606"/>
            <a:ext cx="67415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4800" b="1">
                <a:ea typeface="ＭＳ Ｐゴシック"/>
                <a:cs typeface="Calibri"/>
              </a:rPr>
              <a:t>バージョン管理システム</a:t>
            </a:r>
            <a:endParaRPr lang="ja-JP" sz="2800">
              <a:ea typeface="ＭＳ Ｐゴシック" panose="020B0600070205080204" pitchFamily="34" charset="-128"/>
              <a:cs typeface="Calibri"/>
            </a:endParaRPr>
          </a:p>
        </p:txBody>
      </p:sp>
    </p:spTree>
    <p:extLst>
      <p:ext uri="{BB962C8B-B14F-4D97-AF65-F5344CB8AC3E}">
        <p14:creationId xmlns:p14="http://schemas.microsoft.com/office/powerpoint/2010/main" val="31093580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7</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Gitとは</a:t>
            </a:r>
          </a:p>
        </p:txBody>
      </p:sp>
      <p:grpSp>
        <p:nvGrpSpPr>
          <p:cNvPr id="13" name="グループ化 12">
            <a:extLst>
              <a:ext uri="{FF2B5EF4-FFF2-40B4-BE49-F238E27FC236}">
                <a16:creationId xmlns:a16="http://schemas.microsoft.com/office/drawing/2014/main" id="{9B9AD911-1C76-E2E1-8B64-6031BD92E6CB}"/>
              </a:ext>
            </a:extLst>
          </p:cNvPr>
          <p:cNvGrpSpPr/>
          <p:nvPr/>
        </p:nvGrpSpPr>
        <p:grpSpPr>
          <a:xfrm>
            <a:off x="4270023" y="1687432"/>
            <a:ext cx="2678288" cy="2996687"/>
            <a:chOff x="4227689" y="2187735"/>
            <a:chExt cx="2142066" cy="2319354"/>
          </a:xfrm>
        </p:grpSpPr>
        <p:pic>
          <p:nvPicPr>
            <p:cNvPr id="9" name="グラフィックス 8" descr="データベース 枠線">
              <a:extLst>
                <a:ext uri="{FF2B5EF4-FFF2-40B4-BE49-F238E27FC236}">
                  <a16:creationId xmlns:a16="http://schemas.microsoft.com/office/drawing/2014/main" id="{CF4D29DF-F21F-09A7-75EC-8413F8214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689" y="2365023"/>
              <a:ext cx="2142066" cy="2142066"/>
            </a:xfrm>
            <a:prstGeom prst="rect">
              <a:avLst/>
            </a:prstGeom>
          </p:spPr>
        </p:pic>
        <p:sp>
          <p:nvSpPr>
            <p:cNvPr id="10" name="テキスト ボックス 9">
              <a:extLst>
                <a:ext uri="{FF2B5EF4-FFF2-40B4-BE49-F238E27FC236}">
                  <a16:creationId xmlns:a16="http://schemas.microsoft.com/office/drawing/2014/main" id="{74A1EC6A-7955-3545-9765-AF28F5132C63}"/>
                </a:ext>
              </a:extLst>
            </p:cNvPr>
            <p:cNvSpPr txBox="1"/>
            <p:nvPr/>
          </p:nvSpPr>
          <p:spPr>
            <a:xfrm>
              <a:off x="4573319" y="2187735"/>
              <a:ext cx="1445042" cy="285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Gitのリポジトリ​</a:t>
              </a:r>
              <a:endParaRPr lang="ja-JP" altLang="en-US"/>
            </a:p>
          </p:txBody>
        </p:sp>
      </p:grpSp>
      <p:grpSp>
        <p:nvGrpSpPr>
          <p:cNvPr id="12" name="グループ化 11">
            <a:extLst>
              <a:ext uri="{FF2B5EF4-FFF2-40B4-BE49-F238E27FC236}">
                <a16:creationId xmlns:a16="http://schemas.microsoft.com/office/drawing/2014/main" id="{E4381736-FD8B-63E0-2048-A4444A79FE87}"/>
              </a:ext>
            </a:extLst>
          </p:cNvPr>
          <p:cNvGrpSpPr/>
          <p:nvPr/>
        </p:nvGrpSpPr>
        <p:grpSpPr>
          <a:xfrm>
            <a:off x="953910" y="1884988"/>
            <a:ext cx="1818894" cy="2291132"/>
            <a:chOff x="1151466" y="2371179"/>
            <a:chExt cx="1452006" cy="1769021"/>
          </a:xfrm>
        </p:grpSpPr>
        <p:pic>
          <p:nvPicPr>
            <p:cNvPr id="7" name="グラフィックス 6" descr="プログラマー男性 単色塗りつぶし">
              <a:extLst>
                <a:ext uri="{FF2B5EF4-FFF2-40B4-BE49-F238E27FC236}">
                  <a16:creationId xmlns:a16="http://schemas.microsoft.com/office/drawing/2014/main" id="{8802AABF-08DC-92C0-74D2-44C770913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466" y="2731912"/>
              <a:ext cx="1408288" cy="1408288"/>
            </a:xfrm>
            <a:prstGeom prst="rect">
              <a:avLst/>
            </a:prstGeom>
          </p:spPr>
        </p:pic>
        <p:sp>
          <p:nvSpPr>
            <p:cNvPr id="11" name="テキスト ボックス 10">
              <a:extLst>
                <a:ext uri="{FF2B5EF4-FFF2-40B4-BE49-F238E27FC236}">
                  <a16:creationId xmlns:a16="http://schemas.microsoft.com/office/drawing/2014/main" id="{E08EB1DC-BC91-992E-E4BF-500F1C57BCF8}"/>
                </a:ext>
              </a:extLst>
            </p:cNvPr>
            <p:cNvSpPr txBox="1"/>
            <p:nvPr/>
          </p:nvSpPr>
          <p:spPr>
            <a:xfrm>
              <a:off x="1158430" y="2371179"/>
              <a:ext cx="1445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エンジニア</a:t>
              </a:r>
            </a:p>
          </p:txBody>
        </p:sp>
      </p:grpSp>
      <p:grpSp>
        <p:nvGrpSpPr>
          <p:cNvPr id="16" name="グループ化 15">
            <a:extLst>
              <a:ext uri="{FF2B5EF4-FFF2-40B4-BE49-F238E27FC236}">
                <a16:creationId xmlns:a16="http://schemas.microsoft.com/office/drawing/2014/main" id="{45E2B2F6-0304-A40D-97A8-E00FFDCFE31D}"/>
              </a:ext>
            </a:extLst>
          </p:cNvPr>
          <p:cNvGrpSpPr/>
          <p:nvPr/>
        </p:nvGrpSpPr>
        <p:grpSpPr>
          <a:xfrm>
            <a:off x="3014132" y="2189275"/>
            <a:ext cx="1140177" cy="2000955"/>
            <a:chOff x="2477911" y="2449689"/>
            <a:chExt cx="914400" cy="1549400"/>
          </a:xfrm>
        </p:grpSpPr>
        <p:pic>
          <p:nvPicPr>
            <p:cNvPr id="14" name="グラフィックス 13" descr="転送 枠線">
              <a:extLst>
                <a:ext uri="{FF2B5EF4-FFF2-40B4-BE49-F238E27FC236}">
                  <a16:creationId xmlns:a16="http://schemas.microsoft.com/office/drawing/2014/main" id="{923268D0-FB82-E01D-C4DC-478C60E2B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7911" y="3084689"/>
              <a:ext cx="914400" cy="914400"/>
            </a:xfrm>
            <a:prstGeom prst="rect">
              <a:avLst/>
            </a:prstGeom>
          </p:spPr>
        </p:pic>
        <p:pic>
          <p:nvPicPr>
            <p:cNvPr id="15" name="グラフィックス 14" descr="同期中のクラウド 単色塗りつぶし">
              <a:extLst>
                <a:ext uri="{FF2B5EF4-FFF2-40B4-BE49-F238E27FC236}">
                  <a16:creationId xmlns:a16="http://schemas.microsoft.com/office/drawing/2014/main" id="{DC9813A2-453D-2DA6-DFBC-52060C229F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77911" y="2449689"/>
              <a:ext cx="914400" cy="914400"/>
            </a:xfrm>
            <a:prstGeom prst="rect">
              <a:avLst/>
            </a:prstGeom>
          </p:spPr>
        </p:pic>
      </p:grpSp>
      <p:sp>
        <p:nvSpPr>
          <p:cNvPr id="20" name="左中かっこ 19">
            <a:extLst>
              <a:ext uri="{FF2B5EF4-FFF2-40B4-BE49-F238E27FC236}">
                <a16:creationId xmlns:a16="http://schemas.microsoft.com/office/drawing/2014/main" id="{1BDC8348-8F04-B88B-5487-E48DD47F6406}"/>
              </a:ext>
            </a:extLst>
          </p:cNvPr>
          <p:cNvSpPr/>
          <p:nvPr/>
        </p:nvSpPr>
        <p:spPr>
          <a:xfrm>
            <a:off x="6683646" y="1299394"/>
            <a:ext cx="1284111" cy="4810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21" name="テキスト ボックス 20">
            <a:extLst>
              <a:ext uri="{FF2B5EF4-FFF2-40B4-BE49-F238E27FC236}">
                <a16:creationId xmlns:a16="http://schemas.microsoft.com/office/drawing/2014/main" id="{11E9A8B0-19F4-9703-EC0F-2D550449F9E5}"/>
              </a:ext>
            </a:extLst>
          </p:cNvPr>
          <p:cNvSpPr txBox="1"/>
          <p:nvPr/>
        </p:nvSpPr>
        <p:spPr>
          <a:xfrm>
            <a:off x="7662838" y="1890366"/>
            <a:ext cx="508237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ＭＳ Ｐゴシック"/>
                <a:cs typeface="Calibri"/>
              </a:rPr>
              <a:t>①5/1 保存</a:t>
            </a:r>
            <a:endParaRPr lang="ja-JP" sz="2800"/>
          </a:p>
          <a:p>
            <a:r>
              <a:rPr lang="ja-JP" altLang="en-US" sz="2800">
                <a:ea typeface="ＭＳ Ｐゴシック"/>
                <a:cs typeface="Calibri"/>
              </a:rPr>
              <a:t>②5/2 保存</a:t>
            </a:r>
          </a:p>
          <a:p>
            <a:r>
              <a:rPr lang="ja-JP" altLang="en-US" sz="2800">
                <a:ea typeface="ＭＳ Ｐゴシック"/>
                <a:cs typeface="Calibri"/>
              </a:rPr>
              <a:t>③</a:t>
            </a:r>
            <a:r>
              <a:rPr lang="ja-JP" sz="2800">
                <a:ea typeface="ＭＳ Ｐゴシック"/>
                <a:cs typeface="Calibri"/>
              </a:rPr>
              <a:t>5/</a:t>
            </a:r>
            <a:r>
              <a:rPr lang="en-US" altLang="ja-JP" sz="2800">
                <a:ea typeface="ＭＳ Ｐゴシック"/>
                <a:cs typeface="Calibri"/>
              </a:rPr>
              <a:t>3</a:t>
            </a:r>
            <a:r>
              <a:rPr lang="ja-JP" sz="2800">
                <a:ea typeface="ＭＳ Ｐゴシック"/>
                <a:cs typeface="Calibri"/>
              </a:rPr>
              <a:t> 保存</a:t>
            </a:r>
          </a:p>
          <a:p>
            <a:r>
              <a:rPr lang="ja-JP" altLang="en-US" sz="2800">
                <a:ea typeface="ＭＳ Ｐゴシック"/>
                <a:cs typeface="Calibri"/>
              </a:rPr>
              <a:t>④</a:t>
            </a:r>
            <a:r>
              <a:rPr lang="ja-JP" sz="2800">
                <a:ea typeface="ＭＳ Ｐゴシック"/>
                <a:cs typeface="Calibri"/>
              </a:rPr>
              <a:t>5/</a:t>
            </a:r>
            <a:r>
              <a:rPr lang="en-US" altLang="ja-JP" sz="2800">
                <a:ea typeface="ＭＳ Ｐゴシック"/>
                <a:cs typeface="Calibri"/>
              </a:rPr>
              <a:t>4</a:t>
            </a:r>
            <a:r>
              <a:rPr lang="ja-JP" altLang="en-US" sz="2800">
                <a:ea typeface="ＭＳ Ｐゴシック"/>
                <a:cs typeface="Calibri"/>
              </a:rPr>
              <a:t> </a:t>
            </a:r>
            <a:r>
              <a:rPr lang="ja-JP" sz="2800">
                <a:ea typeface="ＭＳ Ｐゴシック"/>
                <a:cs typeface="Calibri"/>
              </a:rPr>
              <a:t>保存</a:t>
            </a:r>
          </a:p>
          <a:p>
            <a:r>
              <a:rPr lang="ja-JP" altLang="en-US" sz="2800">
                <a:ea typeface="ＭＳ Ｐゴシック"/>
                <a:cs typeface="Calibri"/>
              </a:rPr>
              <a:t>⑤</a:t>
            </a:r>
            <a:r>
              <a:rPr lang="ja-JP" sz="2800">
                <a:ea typeface="ＭＳ Ｐゴシック"/>
                <a:cs typeface="Calibri"/>
              </a:rPr>
              <a:t>5/</a:t>
            </a:r>
            <a:r>
              <a:rPr lang="en-US" altLang="ja-JP" sz="2800">
                <a:ea typeface="ＭＳ Ｐゴシック"/>
                <a:cs typeface="Calibri"/>
              </a:rPr>
              <a:t>5</a:t>
            </a:r>
            <a:r>
              <a:rPr lang="ja-JP" sz="2800">
                <a:ea typeface="ＭＳ Ｐゴシック"/>
                <a:cs typeface="Calibri"/>
              </a:rPr>
              <a:t> 保存</a:t>
            </a:r>
          </a:p>
          <a:p>
            <a:r>
              <a:rPr lang="ja-JP" altLang="en-US" sz="2800">
                <a:ea typeface="ＭＳ Ｐゴシック"/>
                <a:cs typeface="Calibri"/>
              </a:rPr>
              <a:t>⑥</a:t>
            </a:r>
            <a:r>
              <a:rPr lang="ja-JP" sz="2800">
                <a:ea typeface="ＭＳ Ｐゴシック"/>
                <a:cs typeface="Calibri"/>
              </a:rPr>
              <a:t>5/</a:t>
            </a:r>
            <a:r>
              <a:rPr lang="en-US" altLang="ja-JP" sz="2800">
                <a:ea typeface="ＭＳ Ｐゴシック"/>
                <a:cs typeface="Calibri"/>
              </a:rPr>
              <a:t>6</a:t>
            </a:r>
            <a:r>
              <a:rPr lang="ja-JP" sz="2800">
                <a:ea typeface="ＭＳ Ｐゴシック"/>
                <a:cs typeface="Calibri"/>
              </a:rPr>
              <a:t> 保存</a:t>
            </a:r>
            <a:r>
              <a:rPr lang="ja-JP" altLang="en-US" sz="2800">
                <a:ea typeface="ＭＳ Ｐゴシック"/>
                <a:cs typeface="Calibri"/>
              </a:rPr>
              <a:t>←</a:t>
            </a:r>
            <a:r>
              <a:rPr lang="ja-JP" altLang="en-US" sz="2800">
                <a:solidFill>
                  <a:srgbClr val="FF0000"/>
                </a:solidFill>
                <a:ea typeface="ＭＳ Ｐゴシック"/>
                <a:cs typeface="Calibri"/>
              </a:rPr>
              <a:t>バグ発生</a:t>
            </a:r>
          </a:p>
          <a:p>
            <a:endParaRPr lang="ja-JP" altLang="en-US" sz="2800">
              <a:ea typeface="ＭＳ Ｐゴシック"/>
              <a:cs typeface="Calibri"/>
            </a:endParaRPr>
          </a:p>
          <a:p>
            <a:r>
              <a:rPr lang="ja-JP" sz="2800">
                <a:ea typeface="ＭＳ Ｐゴシック"/>
                <a:cs typeface="Calibri"/>
              </a:rPr>
              <a:t>⑤に</a:t>
            </a:r>
            <a:r>
              <a:rPr lang="ja-JP" altLang="en-US" sz="2800">
                <a:ea typeface="ＭＳ Ｐゴシック"/>
                <a:cs typeface="Calibri"/>
              </a:rPr>
              <a:t>ロールバックもしくは</a:t>
            </a:r>
            <a:endParaRPr lang="ja-JP" sz="2800">
              <a:ea typeface="ＭＳ Ｐゴシック"/>
              <a:cs typeface="Calibri"/>
            </a:endParaRPr>
          </a:p>
          <a:p>
            <a:r>
              <a:rPr lang="ja-JP" altLang="en-US" sz="2800">
                <a:ea typeface="ＭＳ Ｐゴシック"/>
                <a:cs typeface="Calibri"/>
              </a:rPr>
              <a:t>⑤のソースの取得可能</a:t>
            </a:r>
          </a:p>
          <a:p>
            <a:endParaRPr lang="ja-JP" altLang="en-US" sz="2800">
              <a:ea typeface="ＭＳ Ｐゴシック"/>
              <a:cs typeface="Calibri"/>
            </a:endParaRPr>
          </a:p>
          <a:p>
            <a:endParaRPr lang="ja-JP" altLang="en-US" sz="2800">
              <a:ea typeface="ＭＳ Ｐゴシック"/>
              <a:cs typeface="Calibri"/>
            </a:endParaRPr>
          </a:p>
        </p:txBody>
      </p:sp>
      <p:sp>
        <p:nvSpPr>
          <p:cNvPr id="24" name="正方形/長方形 23">
            <a:extLst>
              <a:ext uri="{FF2B5EF4-FFF2-40B4-BE49-F238E27FC236}">
                <a16:creationId xmlns:a16="http://schemas.microsoft.com/office/drawing/2014/main" id="{7A9AF3A4-B37F-B490-DB07-C75AC6D4B770}"/>
              </a:ext>
            </a:extLst>
          </p:cNvPr>
          <p:cNvSpPr/>
          <p:nvPr/>
        </p:nvSpPr>
        <p:spPr>
          <a:xfrm>
            <a:off x="7663579" y="3659340"/>
            <a:ext cx="1961443" cy="3810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95211141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8</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アジェンダ</a:t>
            </a:r>
          </a:p>
        </p:txBody>
      </p:sp>
      <p:sp>
        <p:nvSpPr>
          <p:cNvPr id="7" name="テキスト ボックス 6">
            <a:extLst>
              <a:ext uri="{FF2B5EF4-FFF2-40B4-BE49-F238E27FC236}">
                <a16:creationId xmlns:a16="http://schemas.microsoft.com/office/drawing/2014/main" id="{B19C19AF-A900-2FFC-EA54-64BDC8F8BA89}"/>
              </a:ext>
            </a:extLst>
          </p:cNvPr>
          <p:cNvSpPr txBox="1"/>
          <p:nvPr/>
        </p:nvSpPr>
        <p:spPr>
          <a:xfrm>
            <a:off x="938627" y="1714958"/>
            <a:ext cx="108775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solidFill>
                  <a:schemeClr val="bg1">
                    <a:lumMod val="76000"/>
                  </a:schemeClr>
                </a:solidFill>
                <a:ea typeface="ＭＳ Ｐゴシック"/>
                <a:cs typeface="Calibri"/>
              </a:rPr>
              <a:t>1、ゴール</a:t>
            </a:r>
          </a:p>
          <a:p>
            <a:pPr algn="l"/>
            <a:r>
              <a:rPr lang="ja-JP" altLang="en-US" sz="4400">
                <a:solidFill>
                  <a:schemeClr val="bg1">
                    <a:lumMod val="76000"/>
                  </a:schemeClr>
                </a:solidFill>
                <a:ea typeface="ＭＳ Ｐゴシック"/>
                <a:cs typeface="Calibri"/>
              </a:rPr>
              <a:t>2、Gitとは</a:t>
            </a:r>
            <a:endParaRPr lang="ja-JP" sz="2800">
              <a:solidFill>
                <a:schemeClr val="bg1">
                  <a:lumMod val="76000"/>
                </a:schemeClr>
              </a:solidFill>
              <a:ea typeface="ＭＳ Ｐゴシック"/>
              <a:cs typeface="Calibri"/>
            </a:endParaRPr>
          </a:p>
          <a:p>
            <a:r>
              <a:rPr lang="ja-JP" altLang="en-US" sz="4400">
                <a:ea typeface="ＭＳ Ｐゴシック"/>
                <a:cs typeface="Calibri"/>
              </a:rPr>
              <a:t>3、</a:t>
            </a:r>
            <a:r>
              <a:rPr lang="ja-JP" sz="4400">
                <a:ea typeface="ＭＳ Ｐゴシック"/>
                <a:cs typeface="Calibri"/>
              </a:rPr>
              <a:t>Gitを使うメリット</a:t>
            </a:r>
          </a:p>
          <a:p>
            <a:r>
              <a:rPr lang="ja-JP" altLang="en-US" sz="4400">
                <a:solidFill>
                  <a:schemeClr val="bg1">
                    <a:lumMod val="76000"/>
                  </a:schemeClr>
                </a:solidFill>
                <a:ea typeface="ＭＳ Ｐゴシック"/>
                <a:cs typeface="Calibri"/>
              </a:rPr>
              <a:t>4、</a:t>
            </a:r>
            <a:r>
              <a:rPr lang="ja-JP" sz="4400">
                <a:solidFill>
                  <a:schemeClr val="bg1">
                    <a:lumMod val="76000"/>
                  </a:schemeClr>
                </a:solidFill>
                <a:ea typeface="ＭＳ Ｐゴシック"/>
                <a:cs typeface="Calibri"/>
              </a:rPr>
              <a:t>基本操作</a:t>
            </a:r>
            <a:endParaRPr lang="ja-JP" sz="2800">
              <a:solidFill>
                <a:schemeClr val="bg1">
                  <a:lumMod val="76000"/>
                </a:schemeClr>
              </a:solidFill>
              <a:ea typeface="ＭＳ Ｐゴシック"/>
              <a:cs typeface="Calibri"/>
            </a:endParaRPr>
          </a:p>
          <a:p>
            <a:r>
              <a:rPr lang="ja-JP" altLang="en-US" sz="4400">
                <a:solidFill>
                  <a:schemeClr val="bg1">
                    <a:lumMod val="76000"/>
                  </a:schemeClr>
                </a:solidFill>
                <a:ea typeface="ＭＳ Ｐゴシック"/>
                <a:cs typeface="Calibri"/>
              </a:rPr>
              <a:t>5、ブランチ</a:t>
            </a:r>
            <a:endParaRPr lang="ja-JP" sz="2800">
              <a:solidFill>
                <a:schemeClr val="bg1">
                  <a:lumMod val="76000"/>
                </a:schemeClr>
              </a:solidFill>
              <a:ea typeface="ＭＳ Ｐゴシック"/>
              <a:cs typeface="Calibri"/>
            </a:endParaRPr>
          </a:p>
          <a:p>
            <a:r>
              <a:rPr lang="ja-JP" altLang="en-US" sz="4400">
                <a:solidFill>
                  <a:schemeClr val="bg1">
                    <a:lumMod val="76000"/>
                  </a:schemeClr>
                </a:solidFill>
                <a:ea typeface="ＭＳ Ｐゴシック"/>
                <a:cs typeface="Calibri"/>
              </a:rPr>
              <a:t>6、コンサルでも使えたほうがいい</a:t>
            </a:r>
            <a:endParaRPr lang="ja-JP" sz="2800">
              <a:solidFill>
                <a:schemeClr val="bg1">
                  <a:lumMod val="76000"/>
                </a:schemeClr>
              </a:solidFill>
              <a:ea typeface="ＭＳ Ｐゴシック"/>
              <a:cs typeface="Calibri"/>
            </a:endParaRPr>
          </a:p>
        </p:txBody>
      </p:sp>
    </p:spTree>
    <p:extLst>
      <p:ext uri="{BB962C8B-B14F-4D97-AF65-F5344CB8AC3E}">
        <p14:creationId xmlns:p14="http://schemas.microsoft.com/office/powerpoint/2010/main" val="329559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112" y="1166875"/>
            <a:ext cx="11297285" cy="0"/>
          </a:xfrm>
          <a:custGeom>
            <a:avLst/>
            <a:gdLst/>
            <a:ahLst/>
            <a:cxnLst/>
            <a:rect l="l" t="t" r="r" b="b"/>
            <a:pathLst>
              <a:path w="11297285">
                <a:moveTo>
                  <a:pt x="0" y="0"/>
                </a:moveTo>
                <a:lnTo>
                  <a:pt x="11296713" y="0"/>
                </a:lnTo>
              </a:path>
            </a:pathLst>
          </a:custGeom>
          <a:ln w="6350">
            <a:solidFill>
              <a:srgbClr val="AEABAB"/>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9525" rIns="0" bIns="0" rtlCol="0">
            <a:spAutoFit/>
          </a:bodyPr>
          <a:lstStyle/>
          <a:p>
            <a:pPr marL="38100">
              <a:lnSpc>
                <a:spcPct val="100000"/>
              </a:lnSpc>
              <a:spcBef>
                <a:spcPts val="75"/>
              </a:spcBef>
            </a:pPr>
            <a:fld id="{81D60167-4931-47E6-BA6A-407CBD079E47}" type="slidenum">
              <a:rPr spc="60" dirty="0"/>
              <a:t>9</a:t>
            </a:fld>
            <a:endParaRPr spc="60"/>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20"/>
              <a:t>© </a:t>
            </a:r>
            <a:r>
              <a:rPr spc="135"/>
              <a:t> </a:t>
            </a:r>
            <a:r>
              <a:rPr spc="50"/>
              <a:t>2</a:t>
            </a:r>
            <a:r>
              <a:rPr spc="-25"/>
              <a:t> </a:t>
            </a:r>
            <a:r>
              <a:rPr spc="50"/>
              <a:t>0</a:t>
            </a:r>
            <a:r>
              <a:rPr spc="-25"/>
              <a:t> </a:t>
            </a:r>
            <a:r>
              <a:rPr spc="50"/>
              <a:t>2</a:t>
            </a:r>
            <a:r>
              <a:rPr spc="-25"/>
              <a:t> </a:t>
            </a:r>
            <a:r>
              <a:rPr spc="50"/>
              <a:t>3</a:t>
            </a:r>
            <a:r>
              <a:t> </a:t>
            </a:r>
            <a:r>
              <a:rPr spc="80"/>
              <a:t> </a:t>
            </a:r>
            <a:r>
              <a:rPr spc="150"/>
              <a:t>M</a:t>
            </a:r>
            <a:r>
              <a:rPr spc="-70"/>
              <a:t> </a:t>
            </a:r>
            <a:r>
              <a:rPr spc="50"/>
              <a:t>E</a:t>
            </a:r>
            <a:r>
              <a:rPr spc="-35"/>
              <a:t> </a:t>
            </a:r>
            <a:r>
              <a:t>T</a:t>
            </a:r>
            <a:r>
              <a:rPr spc="-10"/>
              <a:t> </a:t>
            </a:r>
            <a:r>
              <a:rPr spc="125"/>
              <a:t>A</a:t>
            </a:r>
            <a:r>
              <a:rPr spc="-10"/>
              <a:t> </a:t>
            </a:r>
            <a:r>
              <a:t>T</a:t>
            </a:r>
            <a:r>
              <a:rPr spc="-10"/>
              <a:t> </a:t>
            </a:r>
            <a:r>
              <a:rPr spc="50"/>
              <a:t>E</a:t>
            </a:r>
            <a:r>
              <a:rPr spc="-35"/>
              <a:t> </a:t>
            </a:r>
            <a:r>
              <a:rPr spc="125"/>
              <a:t>A</a:t>
            </a:r>
            <a:r>
              <a:rPr spc="-10"/>
              <a:t> </a:t>
            </a:r>
            <a:r>
              <a:rPr spc="150"/>
              <a:t>M</a:t>
            </a:r>
            <a:r>
              <a:rPr spc="-70"/>
              <a:t> </a:t>
            </a:r>
            <a:r>
              <a:rPr spc="-45"/>
              <a:t>,</a:t>
            </a:r>
            <a:r>
              <a:t> </a:t>
            </a:r>
            <a:r>
              <a:rPr spc="-85"/>
              <a:t> </a:t>
            </a:r>
            <a:r>
              <a:rPr spc="-120"/>
              <a:t>I</a:t>
            </a:r>
            <a:r>
              <a:rPr spc="-40"/>
              <a:t> </a:t>
            </a:r>
            <a:r>
              <a:rPr spc="40"/>
              <a:t>n</a:t>
            </a:r>
            <a:r>
              <a:rPr spc="-25"/>
              <a:t> </a:t>
            </a:r>
            <a:r>
              <a:rPr spc="55"/>
              <a:t>c</a:t>
            </a:r>
            <a:r>
              <a:rPr spc="-10"/>
              <a:t> </a:t>
            </a:r>
            <a:r>
              <a:rPr spc="-45"/>
              <a:t>.</a:t>
            </a:r>
          </a:p>
        </p:txBody>
      </p:sp>
      <p:sp>
        <p:nvSpPr>
          <p:cNvPr id="2" name="テキスト ボックス 1">
            <a:extLst>
              <a:ext uri="{FF2B5EF4-FFF2-40B4-BE49-F238E27FC236}">
                <a16:creationId xmlns:a16="http://schemas.microsoft.com/office/drawing/2014/main" id="{E6C1C0DD-44B7-6D87-A8E1-FDCDBCE2D2E3}"/>
              </a:ext>
            </a:extLst>
          </p:cNvPr>
          <p:cNvSpPr txBox="1"/>
          <p:nvPr/>
        </p:nvSpPr>
        <p:spPr>
          <a:xfrm>
            <a:off x="873376" y="396989"/>
            <a:ext cx="90196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4000">
              <a:ea typeface="ＭＳ Ｐゴシック"/>
              <a:cs typeface="Calibri"/>
            </a:endParaRPr>
          </a:p>
        </p:txBody>
      </p:sp>
      <p:sp>
        <p:nvSpPr>
          <p:cNvPr id="4" name="テキスト ボックス 3">
            <a:extLst>
              <a:ext uri="{FF2B5EF4-FFF2-40B4-BE49-F238E27FC236}">
                <a16:creationId xmlns:a16="http://schemas.microsoft.com/office/drawing/2014/main" id="{762E8ECC-CE08-8D8E-8AD5-81B8F397E706}"/>
              </a:ext>
            </a:extLst>
          </p:cNvPr>
          <p:cNvSpPr txBox="1"/>
          <p:nvPr/>
        </p:nvSpPr>
        <p:spPr>
          <a:xfrm>
            <a:off x="698701" y="190554"/>
            <a:ext cx="919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a:ea typeface="ＭＳ Ｐゴシック"/>
                <a:cs typeface="Calibri"/>
              </a:rPr>
              <a:t>Gitを使うメリット</a:t>
            </a:r>
          </a:p>
        </p:txBody>
      </p:sp>
      <p:sp>
        <p:nvSpPr>
          <p:cNvPr id="7" name="テキスト ボックス 6">
            <a:extLst>
              <a:ext uri="{FF2B5EF4-FFF2-40B4-BE49-F238E27FC236}">
                <a16:creationId xmlns:a16="http://schemas.microsoft.com/office/drawing/2014/main" id="{E19771EA-4D57-FD71-8A51-A7FD85DBB31D}"/>
              </a:ext>
            </a:extLst>
          </p:cNvPr>
          <p:cNvSpPr txBox="1"/>
          <p:nvPr/>
        </p:nvSpPr>
        <p:spPr>
          <a:xfrm>
            <a:off x="1101474" y="1769969"/>
            <a:ext cx="10115841" cy="33241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57250" indent="-857250">
              <a:lnSpc>
                <a:spcPct val="150000"/>
              </a:lnSpc>
              <a:buFont typeface="+mj-lt"/>
              <a:buAutoNum type="romanUcPeriod"/>
            </a:pPr>
            <a:r>
              <a:rPr lang="ja-JP" sz="3600">
                <a:ea typeface="Meiryo UI"/>
                <a:cs typeface="Calibri"/>
              </a:rPr>
              <a:t>リスク</a:t>
            </a:r>
            <a:r>
              <a:rPr lang="ja-JP" altLang="en-US" sz="3600">
                <a:ea typeface="Meiryo UI"/>
                <a:cs typeface="Calibri"/>
              </a:rPr>
              <a:t>軽減</a:t>
            </a:r>
            <a:endParaRPr lang="ja-JP" sz="3600">
              <a:ea typeface="Meiryo UI"/>
              <a:cs typeface="Calibri"/>
            </a:endParaRPr>
          </a:p>
          <a:p>
            <a:pPr marL="857250" indent="-857250">
              <a:lnSpc>
                <a:spcPct val="150000"/>
              </a:lnSpc>
              <a:buFont typeface="+mj-lt"/>
              <a:buAutoNum type="romanUcPeriod"/>
            </a:pPr>
            <a:r>
              <a:rPr lang="en-US" altLang="ja-JP" sz="3600">
                <a:ea typeface="Meiryo UI"/>
                <a:cs typeface="Calibri"/>
              </a:rPr>
              <a:t>Ver</a:t>
            </a:r>
            <a:r>
              <a:rPr lang="ja-JP" altLang="en-US" sz="3600">
                <a:ea typeface="Meiryo UI"/>
                <a:cs typeface="Calibri"/>
              </a:rPr>
              <a:t>管理効率化</a:t>
            </a:r>
            <a:endParaRPr lang="en-US" altLang="ja-JP" sz="3600">
              <a:ea typeface="Meiryo UI"/>
              <a:cs typeface="Calibri"/>
            </a:endParaRPr>
          </a:p>
          <a:p>
            <a:pPr marL="857250" indent="-857250">
              <a:lnSpc>
                <a:spcPct val="150000"/>
              </a:lnSpc>
              <a:buFont typeface="+mj-lt"/>
              <a:buAutoNum type="romanUcPeriod"/>
            </a:pPr>
            <a:r>
              <a:rPr lang="ja-JP" sz="3600">
                <a:ea typeface="Meiryo UI"/>
                <a:cs typeface="Calibri"/>
              </a:rPr>
              <a:t>共同作業促進</a:t>
            </a:r>
          </a:p>
          <a:p>
            <a:pPr marL="857250" indent="-857250">
              <a:lnSpc>
                <a:spcPct val="150000"/>
              </a:lnSpc>
              <a:buFont typeface="+mj-lt"/>
              <a:buAutoNum type="romanUcPeriod"/>
            </a:pPr>
            <a:r>
              <a:rPr lang="ja-JP" altLang="en-US" sz="3600">
                <a:ea typeface="Meiryo UI"/>
                <a:cs typeface="Calibri"/>
              </a:rPr>
              <a:t>外部ツール連携</a:t>
            </a:r>
            <a:endParaRPr lang="en-US" altLang="ja-JP" sz="3600">
              <a:ea typeface="Meiryo UI"/>
              <a:cs typeface="Calibri"/>
            </a:endParaRPr>
          </a:p>
        </p:txBody>
      </p:sp>
    </p:spTree>
    <p:extLst>
      <p:ext uri="{BB962C8B-B14F-4D97-AF65-F5344CB8AC3E}">
        <p14:creationId xmlns:p14="http://schemas.microsoft.com/office/powerpoint/2010/main" val="1286551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2D1037ABD051164192670289027C4590" ma:contentTypeVersion="15" ma:contentTypeDescription="新しいドキュメントを作成します。" ma:contentTypeScope="" ma:versionID="432fa471fa13bac05b75abc612cd9483">
  <xsd:schema xmlns:xsd="http://www.w3.org/2001/XMLSchema" xmlns:xs="http://www.w3.org/2001/XMLSchema" xmlns:p="http://schemas.microsoft.com/office/2006/metadata/properties" xmlns:ns2="650ddbf9-6c9c-475f-ad11-fb6f141d83a9" xmlns:ns3="9f9a7296-8583-4673-81c4-1a2d551078ed" targetNamespace="http://schemas.microsoft.com/office/2006/metadata/properties" ma:root="true" ma:fieldsID="53b99824e7b74f82e34ac6fafdd6c2e4" ns2:_="" ns3:_="">
    <xsd:import namespace="650ddbf9-6c9c-475f-ad11-fb6f141d83a9"/>
    <xsd:import namespace="9f9a7296-8583-4673-81c4-1a2d551078e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ddbf9-6c9c-475f-ad11-fb6f141d83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画像タグ" ma:readOnly="false" ma:fieldId="{5cf76f15-5ced-4ddc-b409-7134ff3c332f}" ma:taxonomyMulti="true" ma:sspId="90d1c7cd-b66b-4185-aaaf-6129d1eabf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9a7296-8583-4673-81c4-1a2d551078e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1702b347-0d57-4e07-bc82-728a055129f3}" ma:internalName="TaxCatchAll" ma:showField="CatchAllData" ma:web="9f9a7296-8583-4673-81c4-1a2d551078ed">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50ddbf9-6c9c-475f-ad11-fb6f141d83a9">
      <Terms xmlns="http://schemas.microsoft.com/office/infopath/2007/PartnerControls"/>
    </lcf76f155ced4ddcb4097134ff3c332f>
    <TaxCatchAll xmlns="9f9a7296-8583-4673-81c4-1a2d551078ed" xsi:nil="true"/>
  </documentManagement>
</p:properties>
</file>

<file path=customXml/itemProps1.xml><?xml version="1.0" encoding="utf-8"?>
<ds:datastoreItem xmlns:ds="http://schemas.openxmlformats.org/officeDocument/2006/customXml" ds:itemID="{69BED80A-DF35-4C7E-8177-7723F34AC572}">
  <ds:schemaRefs>
    <ds:schemaRef ds:uri="http://schemas.microsoft.com/sharepoint/v3/contenttype/forms"/>
  </ds:schemaRefs>
</ds:datastoreItem>
</file>

<file path=customXml/itemProps2.xml><?xml version="1.0" encoding="utf-8"?>
<ds:datastoreItem xmlns:ds="http://schemas.openxmlformats.org/officeDocument/2006/customXml" ds:itemID="{AF84BBFB-2142-4996-90DA-11E716E4FB5D}">
  <ds:schemaRefs>
    <ds:schemaRef ds:uri="650ddbf9-6c9c-475f-ad11-fb6f141d83a9"/>
    <ds:schemaRef ds:uri="9f9a7296-8583-4673-81c4-1a2d551078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D2E579D-2DE6-4791-B0AE-E59509D4415C}">
  <ds:schemaRefs>
    <ds:schemaRef ds:uri="650ddbf9-6c9c-475f-ad11-fb6f141d83a9"/>
    <ds:schemaRef ds:uri="9f9a7296-8583-4673-81c4-1a2d551078ed"/>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40</Slides>
  <Notes>0</Notes>
  <HiddenSlides>3</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内定者研修 チーム課題</dc:title>
  <cp:revision>1</cp:revision>
  <dcterms:created xsi:type="dcterms:W3CDTF">2024-03-31T23:38:59Z</dcterms:created>
  <dcterms:modified xsi:type="dcterms:W3CDTF">2024-08-08T08:10:17Z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2024-03-30T00:00:00Z</vt:filetime>
  </property>
  <property fmtid="{D5CDD505-2E9C-101B-9397-08002B2CF9AE}" pid="3" name="LastSaved">
    <vt:filetime>2024-03-31T00:00:00Z</vt:filetime>
  </property>
  <property fmtid="{D5CDD505-2E9C-101B-9397-08002B2CF9AE}" pid="4" name="ContentTypeId">
    <vt:lpwstr>0x0101002D1037ABD051164192670289027C4590</vt:lpwstr>
  </property>
</Properties>
</file>